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 id="2147483736" r:id="rId6"/>
    <p:sldMasterId id="2147483783" r:id="rId7"/>
  </p:sldMasterIdLst>
  <p:notesMasterIdLst>
    <p:notesMasterId r:id="rId30"/>
  </p:notesMasterIdLst>
  <p:sldIdLst>
    <p:sldId id="2915" r:id="rId8"/>
    <p:sldId id="3065" r:id="rId9"/>
    <p:sldId id="3045" r:id="rId10"/>
    <p:sldId id="3060" r:id="rId11"/>
    <p:sldId id="3063" r:id="rId12"/>
    <p:sldId id="3059" r:id="rId13"/>
    <p:sldId id="3068" r:id="rId14"/>
    <p:sldId id="2191" r:id="rId15"/>
    <p:sldId id="3064" r:id="rId16"/>
    <p:sldId id="3067" r:id="rId17"/>
    <p:sldId id="271" r:id="rId18"/>
    <p:sldId id="257" r:id="rId19"/>
    <p:sldId id="3061" r:id="rId20"/>
    <p:sldId id="270" r:id="rId21"/>
    <p:sldId id="3069" r:id="rId22"/>
    <p:sldId id="3066" r:id="rId23"/>
    <p:sldId id="2939" r:id="rId24"/>
    <p:sldId id="3046" r:id="rId25"/>
    <p:sldId id="3072" r:id="rId26"/>
    <p:sldId id="3071" r:id="rId27"/>
    <p:sldId id="3073" r:id="rId28"/>
    <p:sldId id="2190" r:id="rId29"/>
  </p:sldIdLst>
  <p:sldSz cx="9144000" cy="5143500" type="screen16x9"/>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3D3693-0321-478D-9390-88F53BA6F81B}">
          <p14:sldIdLst>
            <p14:sldId id="2915"/>
          </p14:sldIdLst>
        </p14:section>
        <p14:section name="Untitled Section" id="{CFD176B4-9BD4-498D-ADCD-1C6ECEF825BF}">
          <p14:sldIdLst>
            <p14:sldId id="3065"/>
            <p14:sldId id="3045"/>
            <p14:sldId id="3060"/>
          </p14:sldIdLst>
        </p14:section>
        <p14:section name="Untitled Section" id="{6C7F1D0F-5B20-49D1-8B4B-8B65043226CC}">
          <p14:sldIdLst>
            <p14:sldId id="3063"/>
            <p14:sldId id="3059"/>
            <p14:sldId id="3068"/>
            <p14:sldId id="2191"/>
            <p14:sldId id="3064"/>
            <p14:sldId id="3067"/>
            <p14:sldId id="271"/>
            <p14:sldId id="257"/>
            <p14:sldId id="3061"/>
            <p14:sldId id="270"/>
            <p14:sldId id="3069"/>
            <p14:sldId id="3066"/>
            <p14:sldId id="2939"/>
            <p14:sldId id="3046"/>
            <p14:sldId id="3072"/>
            <p14:sldId id="3071"/>
            <p14:sldId id="3073"/>
            <p14:sldId id="21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azemlou, Shay" initials="KS" lastIdx="1" clrIdx="6">
    <p:extLst>
      <p:ext uri="{19B8F6BF-5375-455C-9EA6-DF929625EA0E}">
        <p15:presenceInfo xmlns:p15="http://schemas.microsoft.com/office/powerpoint/2012/main" userId="S-1-5-21-1671710892-3805255249-3875359145-243015" providerId="AD"/>
      </p:ext>
    </p:extLst>
  </p:cmAuthor>
  <p:cmAuthor id="1" name="Davis, Diana (Diane) R" initials="DD(R" lastIdx="4" clrIdx="0">
    <p:extLst>
      <p:ext uri="{19B8F6BF-5375-455C-9EA6-DF929625EA0E}">
        <p15:presenceInfo xmlns:p15="http://schemas.microsoft.com/office/powerpoint/2012/main" userId="S::DRDAVIS@beckman.com::5e3c86e1-7378-4128-a2a4-6c7059903960" providerId="AD"/>
      </p:ext>
    </p:extLst>
  </p:cmAuthor>
  <p:cmAuthor id="2" name="Lemaire-Adkins, Renee" initials="LR" lastIdx="56" clrIdx="1">
    <p:extLst>
      <p:ext uri="{19B8F6BF-5375-455C-9EA6-DF929625EA0E}">
        <p15:presenceInfo xmlns:p15="http://schemas.microsoft.com/office/powerpoint/2012/main" userId="S-1-5-21-2010550861-1320369007-2453991459-1095489" providerId="AD"/>
      </p:ext>
    </p:extLst>
  </p:cmAuthor>
  <p:cmAuthor id="3" name="Ahling Raymond, Jill E" initials="ARJE" lastIdx="1" clrIdx="2">
    <p:extLst>
      <p:ext uri="{19B8F6BF-5375-455C-9EA6-DF929625EA0E}">
        <p15:presenceInfo xmlns:p15="http://schemas.microsoft.com/office/powerpoint/2012/main" userId="S::JERAYMOND@beckman.com::fd21cab9-3ab4-42ad-b525-175babd7b370" providerId="AD"/>
      </p:ext>
    </p:extLst>
  </p:cmAuthor>
  <p:cmAuthor id="4" name="Sei, Katherine S" initials="SKS" lastIdx="4" clrIdx="3">
    <p:extLst>
      <p:ext uri="{19B8F6BF-5375-455C-9EA6-DF929625EA0E}">
        <p15:presenceInfo xmlns:p15="http://schemas.microsoft.com/office/powerpoint/2012/main" userId="S::KSSEI@beckman.com::7e6028df-07d4-42dd-962c-09f7f34cf58e" providerId="AD"/>
      </p:ext>
    </p:extLst>
  </p:cmAuthor>
  <p:cmAuthor id="5" name="Mckinnon, Mary L" initials="ML" lastIdx="2" clrIdx="4">
    <p:extLst>
      <p:ext uri="{19B8F6BF-5375-455C-9EA6-DF929625EA0E}">
        <p15:presenceInfo xmlns:p15="http://schemas.microsoft.com/office/powerpoint/2012/main" userId="S::mlmckinnon@beckman.com::3617dbf2-71d3-4e3e-ac49-26cf02253d4a" providerId="AD"/>
      </p:ext>
    </p:extLst>
  </p:cmAuthor>
  <p:cmAuthor id="6" name="Watkins, Nick (Nicholas) E" initials="WE" lastIdx="1" clrIdx="5">
    <p:extLst>
      <p:ext uri="{19B8F6BF-5375-455C-9EA6-DF929625EA0E}">
        <p15:presenceInfo xmlns:p15="http://schemas.microsoft.com/office/powerpoint/2012/main" userId="S::newatkins@beckman.com::c0a6a215-edad-4ca0-8163-dbacafea15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98"/>
    <a:srgbClr val="000099"/>
    <a:srgbClr val="00927C"/>
    <a:srgbClr val="F27208"/>
    <a:srgbClr val="A3D23A"/>
    <a:srgbClr val="474C55"/>
    <a:srgbClr val="F2B740"/>
    <a:srgbClr val="B1D959"/>
    <a:srgbClr val="A3D175"/>
    <a:srgbClr val="FFF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6385" autoAdjust="0"/>
  </p:normalViewPr>
  <p:slideViewPr>
    <p:cSldViewPr snapToGrid="0">
      <p:cViewPr varScale="1">
        <p:scale>
          <a:sx n="82" d="100"/>
          <a:sy n="82" d="100"/>
        </p:scale>
        <p:origin x="14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7C7887A7-D74C-C740-A522-E00072F87455}" type="datetimeFigureOut">
              <a:rPr lang="en-US" smtClean="0"/>
              <a:t>12/14/2020</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032BCCC-1C16-5A47-84C6-91BDD0C0B0B2}" type="slidenum">
              <a:rPr lang="en-US" smtClean="0"/>
              <a:t>‹#›</a:t>
            </a:fld>
            <a:endParaRPr lang="en-US"/>
          </a:p>
        </p:txBody>
      </p:sp>
    </p:spTree>
    <p:extLst>
      <p:ext uri="{BB962C8B-B14F-4D97-AF65-F5344CB8AC3E}">
        <p14:creationId xmlns:p14="http://schemas.microsoft.com/office/powerpoint/2010/main" val="41663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a:t>
            </a:fld>
            <a:endParaRPr lang="en-US"/>
          </a:p>
        </p:txBody>
      </p:sp>
    </p:spTree>
    <p:extLst>
      <p:ext uri="{BB962C8B-B14F-4D97-AF65-F5344CB8AC3E}">
        <p14:creationId xmlns:p14="http://schemas.microsoft.com/office/powerpoint/2010/main" val="145012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Wingdings" panose="05000000000000000000" pitchFamily="2" charset="2"/>
              <a:buChar char="Ø"/>
            </a:pPr>
            <a:r>
              <a:rPr lang="en-US" sz="1200" dirty="0">
                <a:latin typeface="Abadi Extra Light" panose="020B0204020104020204" pitchFamily="34" charset="0"/>
              </a:rPr>
              <a:t>Due to the low EA scores in the cephalosporins, we decided to employ PCA to  assess for the degree of randomness (that is noise) in the cephalosporin models</a:t>
            </a:r>
          </a:p>
          <a:p>
            <a:pPr marL="214313" indent="-214313">
              <a:buFont typeface="Wingdings" panose="05000000000000000000" pitchFamily="2" charset="2"/>
              <a:buChar char="Ø"/>
            </a:pPr>
            <a:r>
              <a:rPr lang="en-US" sz="1200" b="0" i="0" kern="1200" dirty="0">
                <a:solidFill>
                  <a:schemeClr val="tx1"/>
                </a:solidFill>
                <a:effectLst/>
                <a:latin typeface="+mn-lt"/>
                <a:ea typeface="+mn-ea"/>
                <a:cs typeface="+mn-cs"/>
              </a:rPr>
              <a:t> PCA is a mathematical algorithm that reduces the dimensionality of the data while retaining most of the variation in the data set.  It is important to note that PCA does not discard any samples or features</a:t>
            </a:r>
          </a:p>
          <a:p>
            <a:pPr marL="214313" indent="-214313">
              <a:buFont typeface="Wingdings" panose="05000000000000000000" pitchFamily="2" charset="2"/>
              <a:buChar char="Ø"/>
            </a:pPr>
            <a:r>
              <a:rPr lang="en-US" sz="1400" dirty="0">
                <a:latin typeface="Abadi Extra Light" panose="020B0204020104020204" pitchFamily="34" charset="0"/>
              </a:rPr>
              <a:t>It is used to emphasize variations and bring out strong patterns in a dataset.</a:t>
            </a:r>
          </a:p>
          <a:p>
            <a:pPr marL="214313" indent="-214313">
              <a:buFont typeface="Wingdings" panose="05000000000000000000" pitchFamily="2" charset="2"/>
              <a:buChar char="Ø"/>
            </a:pPr>
            <a:r>
              <a:rPr lang="en-US" sz="1400" dirty="0">
                <a:latin typeface="Abadi Extra Light" panose="020B0204020104020204" pitchFamily="34" charset="0"/>
              </a:rPr>
              <a:t>In our case, we used  PCA to </a:t>
            </a:r>
          </a:p>
          <a:p>
            <a:pPr marL="457200" lvl="1" indent="0">
              <a:buFont typeface="Wingdings" panose="05000000000000000000" pitchFamily="2" charset="2"/>
              <a:buNone/>
            </a:pPr>
            <a:r>
              <a:rPr lang="en-US" sz="1400" dirty="0">
                <a:latin typeface="Abadi Extra Light" panose="020B0204020104020204" pitchFamily="34" charset="0"/>
              </a:rPr>
              <a:t>(1) assessed the impact of feature variance in the GI model- what class (G or I) has more spread and variance </a:t>
            </a:r>
          </a:p>
          <a:p>
            <a:pPr marL="457200" lvl="1" indent="0">
              <a:buFont typeface="Wingdings" panose="05000000000000000000" pitchFamily="2" charset="2"/>
              <a:buNone/>
            </a:pPr>
            <a:r>
              <a:rPr lang="en-US" sz="1400" dirty="0">
                <a:latin typeface="Abadi Extra Light" panose="020B0204020104020204" pitchFamily="34" charset="0"/>
              </a:rPr>
              <a:t>(2) identify statistically significant contributors to the Principal Components</a:t>
            </a:r>
          </a:p>
          <a:p>
            <a:pPr marL="457200" lvl="1" indent="0">
              <a:buFont typeface="Wingdings" panose="05000000000000000000" pitchFamily="2" charset="2"/>
              <a:buNone/>
            </a:pPr>
            <a:r>
              <a:rPr lang="en-US" sz="1400" dirty="0">
                <a:latin typeface="Abadi Extra Light" panose="020B0204020104020204" pitchFamily="34" charset="0"/>
              </a:rPr>
              <a:t>(3) Assess pairwise correlation among the features</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Abadi Extra Light" panose="020B0204020104020204" pitchFamily="34" charset="0"/>
              </a:rPr>
              <a:t>******* explain the figure-  orthogonality / positive and negative pairwise relations  between features</a:t>
            </a:r>
          </a:p>
          <a:p>
            <a:pPr marL="457200" lvl="1" indent="0">
              <a:buFont typeface="Wingdings" panose="05000000000000000000" pitchFamily="2" charset="2"/>
              <a:buNone/>
            </a:pPr>
            <a:endParaRPr lang="en-US" sz="1400" dirty="0">
              <a:latin typeface="Abadi Extra Light" panose="020B0204020104020204" pitchFamily="34" charset="0"/>
            </a:endParaRPr>
          </a:p>
          <a:p>
            <a:pPr marL="671513" lvl="1" indent="-214313">
              <a:buFont typeface="Wingdings" panose="05000000000000000000" pitchFamily="2" charset="2"/>
              <a:buChar char="Ø"/>
            </a:pPr>
            <a:endParaRPr lang="en-US" sz="1400" dirty="0">
              <a:latin typeface="Abadi Extra Light" panose="020B0204020104020204" pitchFamily="34" charset="0"/>
            </a:endParaRPr>
          </a:p>
          <a:p>
            <a:pPr marL="214313" indent="-214313">
              <a:buFont typeface="Wingdings" panose="05000000000000000000" pitchFamily="2" charset="2"/>
              <a:buChar char="Ø"/>
            </a:pPr>
            <a:endParaRPr lang="en-US" sz="1400" dirty="0">
              <a:latin typeface="Abadi Extra Light" panose="020B0204020104020204" pitchFamily="34" charset="0"/>
            </a:endParaRPr>
          </a:p>
          <a:p>
            <a:pPr marL="3429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dirty="0">
              <a:latin typeface="Abadi Extra Light" panose="020B0204020104020204" pitchFamily="34" charset="0"/>
            </a:endParaRPr>
          </a:p>
          <a:p>
            <a:pPr marL="557213" lvl="1" indent="-214313">
              <a:buFont typeface="Wingdings" panose="05000000000000000000" pitchFamily="2" charset="2"/>
              <a:buChar char="Ø"/>
            </a:pPr>
            <a:endParaRPr lang="en-US" sz="1400" dirty="0">
              <a:latin typeface="Abadi Extra Light" panose="020B0204020104020204" pitchFamily="34" charset="0"/>
            </a:endParaRPr>
          </a:p>
          <a:p>
            <a:pPr marL="214313" indent="-214313">
              <a:buFont typeface="Wingdings" panose="05000000000000000000" pitchFamily="2" charset="2"/>
              <a:buChar char="Ø"/>
            </a:pPr>
            <a:endParaRPr lang="en-US" sz="1200" dirty="0">
              <a:latin typeface="Abadi Extra Light" panose="020B0204020104020204" pitchFamily="34" charset="0"/>
            </a:endParaRPr>
          </a:p>
        </p:txBody>
      </p:sp>
      <p:sp>
        <p:nvSpPr>
          <p:cNvPr id="4" name="Slide Number Placeholder 3"/>
          <p:cNvSpPr>
            <a:spLocks noGrp="1"/>
          </p:cNvSpPr>
          <p:nvPr>
            <p:ph type="sldNum" sz="quarter" idx="5"/>
          </p:nvPr>
        </p:nvSpPr>
        <p:spPr/>
        <p:txBody>
          <a:bodyPr/>
          <a:lstStyle/>
          <a:p>
            <a:fld id="{2032BCCC-1C16-5A47-84C6-91BDD0C0B0B2}" type="slidenum">
              <a:rPr lang="en-US" smtClean="0"/>
              <a:t>10</a:t>
            </a:fld>
            <a:endParaRPr lang="en-US"/>
          </a:p>
        </p:txBody>
      </p:sp>
    </p:spTree>
    <p:extLst>
      <p:ext uri="{BB962C8B-B14F-4D97-AF65-F5344CB8AC3E}">
        <p14:creationId xmlns:p14="http://schemas.microsoft.com/office/powerpoint/2010/main" val="248956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extreme drug EA performance </a:t>
            </a:r>
          </a:p>
          <a:p>
            <a:r>
              <a:rPr lang="en-US" dirty="0"/>
              <a:t>In order to determine the most prominent features in our models, we used Area Sum and </a:t>
            </a:r>
            <a:r>
              <a:rPr lang="en-US" dirty="0" err="1"/>
              <a:t>BacCount</a:t>
            </a:r>
            <a:r>
              <a:rPr lang="en-US" dirty="0"/>
              <a:t> as baseline along with the perimeter mean and Rate features for the PCA </a:t>
            </a:r>
          </a:p>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11</a:t>
            </a:fld>
            <a:endParaRPr lang="en-US"/>
          </a:p>
        </p:txBody>
      </p:sp>
    </p:spTree>
    <p:extLst>
      <p:ext uri="{BB962C8B-B14F-4D97-AF65-F5344CB8AC3E}">
        <p14:creationId xmlns:p14="http://schemas.microsoft.com/office/powerpoint/2010/main" val="461139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dirty="0">
                <a:latin typeface="Abadi Extra Light" panose="020B0204020104020204" pitchFamily="34" charset="0"/>
              </a:rPr>
              <a:t>Larger variance observed in the cephalosporins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dirty="0">
                <a:latin typeface="Abadi Extra Light" panose="020B0204020104020204" pitchFamily="34" charset="0"/>
              </a:rPr>
              <a:t>PCA Contribution -  </a:t>
            </a:r>
            <a:r>
              <a:rPr lang="en-US" sz="1200" b="1" dirty="0" err="1">
                <a:latin typeface="Abadi Extra Light" panose="020B0204020104020204" pitchFamily="34" charset="0"/>
              </a:rPr>
              <a:t>Area_sum</a:t>
            </a:r>
            <a:r>
              <a:rPr lang="en-US" sz="1200" b="1" dirty="0">
                <a:latin typeface="Abadi Extra Light" panose="020B0204020104020204" pitchFamily="34" charset="0"/>
              </a:rPr>
              <a:t> and </a:t>
            </a:r>
            <a:r>
              <a:rPr lang="en-US" sz="1200" b="1" dirty="0" err="1">
                <a:latin typeface="Abadi Extra Light" panose="020B0204020104020204" pitchFamily="34" charset="0"/>
              </a:rPr>
              <a:t>bac_count</a:t>
            </a:r>
            <a:r>
              <a:rPr lang="en-US" sz="1200" b="1" dirty="0">
                <a:latin typeface="Abadi Extra Light" panose="020B0204020104020204" pitchFamily="34" charset="0"/>
              </a:rPr>
              <a:t> are the most dominant features in the  principal components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b="1" dirty="0">
              <a:latin typeface="Abadi Extra Light" panose="020B0204020104020204" pitchFamily="34" charset="0"/>
            </a:endParaRPr>
          </a:p>
          <a:p>
            <a:pPr>
              <a:buFont typeface="Wingdings" panose="05000000000000000000" pitchFamily="2" charset="2"/>
              <a:buChar char="Ø"/>
            </a:pPr>
            <a:endParaRPr lang="en-US" sz="1200" b="1" dirty="0">
              <a:latin typeface="Abadi Extra Light" panose="020B0204020104020204" pitchFamily="34" charset="0"/>
            </a:endParaRPr>
          </a:p>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12</a:t>
            </a:fld>
            <a:endParaRPr lang="en-US"/>
          </a:p>
        </p:txBody>
      </p:sp>
    </p:spTree>
    <p:extLst>
      <p:ext uri="{BB962C8B-B14F-4D97-AF65-F5344CB8AC3E}">
        <p14:creationId xmlns:p14="http://schemas.microsoft.com/office/powerpoint/2010/main" val="107891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sz="1200" dirty="0"/>
          </a:p>
          <a:p>
            <a:r>
              <a:rPr lang="en-US" sz="1200" dirty="0"/>
              <a:t>******Just in case</a:t>
            </a:r>
          </a:p>
          <a:p>
            <a:r>
              <a:rPr lang="en-US" sz="1200" dirty="0"/>
              <a:t>***********************If somebody asks why, I think this data shows that wells that appear to be inhibited wells eventually grow out. Therefore we may need another parameter or feature to differentiate************************************************.</a:t>
            </a:r>
          </a:p>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13</a:t>
            </a:fld>
            <a:endParaRPr lang="en-US"/>
          </a:p>
        </p:txBody>
      </p:sp>
    </p:spTree>
    <p:extLst>
      <p:ext uri="{BB962C8B-B14F-4D97-AF65-F5344CB8AC3E}">
        <p14:creationId xmlns:p14="http://schemas.microsoft.com/office/powerpoint/2010/main" val="315275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Strikingly, we observed that Area sum and bac count remains the most dominant features in the PCA, this indicates that the aforementioned features are noisy in the cephalosporins, thus, we will have to look into other features for a better EA results, This further bolster the idea of building ID-dependent models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latin typeface="Abadi Extra Light" panose="020B0204020104020204" pitchFamily="34" charset="0"/>
            </a:endParaRPr>
          </a:p>
        </p:txBody>
      </p:sp>
      <p:sp>
        <p:nvSpPr>
          <p:cNvPr id="4" name="Slide Number Placeholder 3"/>
          <p:cNvSpPr>
            <a:spLocks noGrp="1"/>
          </p:cNvSpPr>
          <p:nvPr>
            <p:ph type="sldNum" sz="quarter" idx="5"/>
          </p:nvPr>
        </p:nvSpPr>
        <p:spPr/>
        <p:txBody>
          <a:bodyPr/>
          <a:lstStyle/>
          <a:p>
            <a:fld id="{2032BCCC-1C16-5A47-84C6-91BDD0C0B0B2}" type="slidenum">
              <a:rPr lang="en-US" smtClean="0"/>
              <a:t>14</a:t>
            </a:fld>
            <a:endParaRPr lang="en-US"/>
          </a:p>
        </p:txBody>
      </p:sp>
    </p:spTree>
    <p:extLst>
      <p:ext uri="{BB962C8B-B14F-4D97-AF65-F5344CB8AC3E}">
        <p14:creationId xmlns:p14="http://schemas.microsoft.com/office/powerpoint/2010/main" val="960953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15</a:t>
            </a:fld>
            <a:endParaRPr lang="en-US"/>
          </a:p>
        </p:txBody>
      </p:sp>
    </p:spTree>
    <p:extLst>
      <p:ext uri="{BB962C8B-B14F-4D97-AF65-F5344CB8AC3E}">
        <p14:creationId xmlns:p14="http://schemas.microsoft.com/office/powerpoint/2010/main" val="991649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Other features may be looked at for specific drugs.</a:t>
            </a:r>
          </a:p>
          <a:p>
            <a:pPr marL="742950" lvl="1" indent="-285750">
              <a:spcBef>
                <a:spcPts val="375"/>
              </a:spcBef>
              <a:spcAft>
                <a:spcPts val="400"/>
              </a:spcAft>
              <a:buClr>
                <a:srgbClr val="EA1C2C"/>
              </a:buClr>
              <a:buFont typeface="Wingdings" panose="05000000000000000000" pitchFamily="2" charset="2"/>
              <a:buChar char="Ø"/>
            </a:pPr>
            <a:r>
              <a:rPr lang="en-US" sz="1200" b="1" dirty="0">
                <a:solidFill>
                  <a:srgbClr val="474C55"/>
                </a:solidFill>
                <a:latin typeface="Abadi Extra Light" panose="020B0204020104020204" pitchFamily="34" charset="0"/>
              </a:rPr>
              <a:t>For beta-lactams</a:t>
            </a:r>
            <a:r>
              <a:rPr lang="en-US" sz="1200" dirty="0">
                <a:solidFill>
                  <a:srgbClr val="474C55"/>
                </a:solidFill>
                <a:latin typeface="Abadi Extra Light" panose="020B0204020104020204" pitchFamily="34" charset="0"/>
              </a:rPr>
              <a:t>:  Proportion of elongated cells vs normal cells, and the rate of change in the proportion.</a:t>
            </a:r>
          </a:p>
          <a:p>
            <a:pPr marL="742950" lvl="1" indent="-285750">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Different model structures by drug—Neural Network for beta-lactam drugs, vs  tree-based classifier(s) for other drugs.</a:t>
            </a:r>
          </a:p>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16</a:t>
            </a:fld>
            <a:endParaRPr lang="en-US"/>
          </a:p>
        </p:txBody>
      </p:sp>
    </p:spTree>
    <p:extLst>
      <p:ext uri="{BB962C8B-B14F-4D97-AF65-F5344CB8AC3E}">
        <p14:creationId xmlns:p14="http://schemas.microsoft.com/office/powerpoint/2010/main" val="1674465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19</a:t>
            </a:fld>
            <a:endParaRPr lang="en-US"/>
          </a:p>
        </p:txBody>
      </p:sp>
    </p:spTree>
    <p:extLst>
      <p:ext uri="{BB962C8B-B14F-4D97-AF65-F5344CB8AC3E}">
        <p14:creationId xmlns:p14="http://schemas.microsoft.com/office/powerpoint/2010/main" val="188500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20</a:t>
            </a:fld>
            <a:endParaRPr lang="en-US"/>
          </a:p>
        </p:txBody>
      </p:sp>
    </p:spTree>
    <p:extLst>
      <p:ext uri="{BB962C8B-B14F-4D97-AF65-F5344CB8AC3E}">
        <p14:creationId xmlns:p14="http://schemas.microsoft.com/office/powerpoint/2010/main" val="3032439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 clean up…. Leave it blank   </a:t>
            </a:r>
          </a:p>
        </p:txBody>
      </p:sp>
      <p:sp>
        <p:nvSpPr>
          <p:cNvPr id="4" name="Slide Number Placeholder 3"/>
          <p:cNvSpPr>
            <a:spLocks noGrp="1"/>
          </p:cNvSpPr>
          <p:nvPr>
            <p:ph type="sldNum" sz="quarter" idx="5"/>
          </p:nvPr>
        </p:nvSpPr>
        <p:spPr/>
        <p:txBody>
          <a:bodyPr/>
          <a:lstStyle/>
          <a:p>
            <a:fld id="{2032BCCC-1C16-5A47-84C6-91BDD0C0B0B2}" type="slidenum">
              <a:rPr lang="en-US" smtClean="0"/>
              <a:t>21</a:t>
            </a:fld>
            <a:endParaRPr lang="en-US"/>
          </a:p>
        </p:txBody>
      </p:sp>
    </p:spTree>
    <p:extLst>
      <p:ext uri="{BB962C8B-B14F-4D97-AF65-F5344CB8AC3E}">
        <p14:creationId xmlns:p14="http://schemas.microsoft.com/office/powerpoint/2010/main" val="76756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2</a:t>
            </a:fld>
            <a:endParaRPr lang="en-US"/>
          </a:p>
        </p:txBody>
      </p:sp>
    </p:spTree>
    <p:extLst>
      <p:ext uri="{BB962C8B-B14F-4D97-AF65-F5344CB8AC3E}">
        <p14:creationId xmlns:p14="http://schemas.microsoft.com/office/powerpoint/2010/main" val="2345296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22</a:t>
            </a:fld>
            <a:endParaRPr lang="en-US"/>
          </a:p>
        </p:txBody>
      </p:sp>
    </p:spTree>
    <p:extLst>
      <p:ext uri="{BB962C8B-B14F-4D97-AF65-F5344CB8AC3E}">
        <p14:creationId xmlns:p14="http://schemas.microsoft.com/office/powerpoint/2010/main" val="14942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We are yet to burn down the risk because it looks increasingly likely that we cannot retain ID independence with </a:t>
            </a:r>
            <a:r>
              <a:rPr lang="en-US" sz="1200" dirty="0">
                <a:solidFill>
                  <a:srgbClr val="FF0000"/>
                </a:solidFill>
                <a:highlight>
                  <a:srgbClr val="FFFF00"/>
                </a:highlight>
                <a:latin typeface="Abadi Extra Light" panose="020B0204020104020204" pitchFamily="34" charset="0"/>
                <a:ea typeface="Times New Roman" panose="02020603050405020304" pitchFamily="18" charset="0"/>
                <a:cs typeface="Calibri" panose="020F0502020204030204" pitchFamily="34" charset="0"/>
              </a:rPr>
              <a:t>one model </a:t>
            </a:r>
            <a:r>
              <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and thus may require separate models for drugs, orgs or both.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On that note, we have collected more data since our last model build (MB4) ,  and explored other features </a:t>
            </a:r>
          </a:p>
          <a:p>
            <a:pPr marL="0" indent="0">
              <a:buFont typeface="Wingdings" panose="05000000000000000000" pitchFamily="2" charset="2"/>
              <a:buNone/>
            </a:pPr>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0" indent="0">
              <a:buFont typeface="Wingdings" panose="05000000000000000000" pitchFamily="2" charset="2"/>
              <a:buNone/>
            </a:pPr>
            <a:endParaRPr lang="en-US" sz="1200" dirty="0">
              <a:solidFill>
                <a:srgbClr val="222222"/>
              </a:solidFill>
              <a:latin typeface="Abadi Extra Light" panose="020B020402010402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3</a:t>
            </a:fld>
            <a:endParaRPr lang="en-US"/>
          </a:p>
        </p:txBody>
      </p:sp>
    </p:spTree>
    <p:extLst>
      <p:ext uri="{BB962C8B-B14F-4D97-AF65-F5344CB8AC3E}">
        <p14:creationId xmlns:p14="http://schemas.microsoft.com/office/powerpoint/2010/main" val="341842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We wanted to investigate if the performance will improve if we split into these three groups </a:t>
            </a:r>
          </a:p>
          <a:p>
            <a:pPr marL="285750" indent="-285750" algn="l">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Early indications that EA can be improved if the rate of growth in the growth well is used as a feature in the AI algorithm to split rapid growers (e.g. E. coli), moderate growers (e.g. E. cloacae) and slow growers (e.g. P. aeruginosa).  </a:t>
            </a:r>
          </a:p>
          <a:p>
            <a:pPr marL="285750" indent="-285750" algn="l">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Moderate and slow growers may need additional time to make an accurate prediction.</a:t>
            </a:r>
          </a:p>
          <a:p>
            <a:pPr marL="285750" indent="-285750" algn="l">
              <a:spcBef>
                <a:spcPts val="375"/>
              </a:spcBef>
              <a:spcAft>
                <a:spcPts val="400"/>
              </a:spcAft>
              <a:buClr>
                <a:srgbClr val="EA1C2C"/>
              </a:buClr>
              <a:buFont typeface="Wingdings" panose="05000000000000000000" pitchFamily="2" charset="2"/>
              <a:buChar char="Ø"/>
            </a:pPr>
            <a:r>
              <a:rPr lang="en-US" sz="1200" dirty="0">
                <a:solidFill>
                  <a:srgbClr val="474C55"/>
                </a:solidFill>
                <a:latin typeface="Abadi Extra Light" panose="020B0204020104020204" pitchFamily="34" charset="0"/>
              </a:rPr>
              <a:t>On this note, we will be presenting EA results for three models namely: General, Fast &amp; Medium  and Slow Growth </a:t>
            </a:r>
          </a:p>
          <a:p>
            <a:pPr marL="742950" lvl="1" indent="-285750">
              <a:spcBef>
                <a:spcPts val="375"/>
              </a:spcBef>
              <a:spcAft>
                <a:spcPts val="400"/>
              </a:spcAft>
              <a:buClr>
                <a:srgbClr val="EA1C2C"/>
              </a:buClr>
              <a:buFont typeface="Wingdings" panose="05000000000000000000" pitchFamily="2" charset="2"/>
              <a:buChar char="Ø"/>
            </a:pPr>
            <a:endParaRPr lang="en-US" sz="1200" dirty="0">
              <a:solidFill>
                <a:srgbClr val="474C55"/>
              </a:solidFill>
              <a:latin typeface="Abadi Extra Light" panose="020B0204020104020204" pitchFamily="34" charset="0"/>
            </a:endParaRPr>
          </a:p>
          <a:p>
            <a:pPr marL="742950" lvl="1" indent="-285750">
              <a:spcBef>
                <a:spcPts val="375"/>
              </a:spcBef>
              <a:spcAft>
                <a:spcPts val="400"/>
              </a:spcAft>
              <a:buClr>
                <a:srgbClr val="EA1C2C"/>
              </a:buClr>
              <a:buFont typeface="Wingdings" panose="05000000000000000000" pitchFamily="2" charset="2"/>
              <a:buChar char="Ø"/>
            </a:pPr>
            <a:endParaRPr lang="en-US" sz="1200" dirty="0">
              <a:solidFill>
                <a:srgbClr val="474C55"/>
              </a:solidFill>
              <a:latin typeface="Abadi Extra Light" panose="020B0204020104020204" pitchFamily="34" charset="0"/>
            </a:endParaRPr>
          </a:p>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4</a:t>
            </a:fld>
            <a:endParaRPr lang="en-US"/>
          </a:p>
        </p:txBody>
      </p:sp>
    </p:spTree>
    <p:extLst>
      <p:ext uri="{BB962C8B-B14F-4D97-AF65-F5344CB8AC3E}">
        <p14:creationId xmlns:p14="http://schemas.microsoft.com/office/powerpoint/2010/main" val="375599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5</a:t>
            </a:fld>
            <a:endParaRPr lang="en-US"/>
          </a:p>
        </p:txBody>
      </p:sp>
    </p:spTree>
    <p:extLst>
      <p:ext uri="{BB962C8B-B14F-4D97-AF65-F5344CB8AC3E}">
        <p14:creationId xmlns:p14="http://schemas.microsoft.com/office/powerpoint/2010/main" val="373128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6</a:t>
            </a:fld>
            <a:endParaRPr lang="en-US"/>
          </a:p>
        </p:txBody>
      </p:sp>
    </p:spTree>
    <p:extLst>
      <p:ext uri="{BB962C8B-B14F-4D97-AF65-F5344CB8AC3E}">
        <p14:creationId xmlns:p14="http://schemas.microsoft.com/office/powerpoint/2010/main" val="2178610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7</a:t>
            </a:fld>
            <a:endParaRPr lang="en-US"/>
          </a:p>
        </p:txBody>
      </p:sp>
    </p:spTree>
    <p:extLst>
      <p:ext uri="{BB962C8B-B14F-4D97-AF65-F5344CB8AC3E}">
        <p14:creationId xmlns:p14="http://schemas.microsoft.com/office/powerpoint/2010/main" val="3514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CCC-1C16-5A47-84C6-91BDD0C0B0B2}" type="slidenum">
              <a:rPr lang="en-US" smtClean="0"/>
              <a:t>8</a:t>
            </a:fld>
            <a:endParaRPr lang="en-US"/>
          </a:p>
        </p:txBody>
      </p:sp>
    </p:spTree>
    <p:extLst>
      <p:ext uri="{BB962C8B-B14F-4D97-AF65-F5344CB8AC3E}">
        <p14:creationId xmlns:p14="http://schemas.microsoft.com/office/powerpoint/2010/main" val="2035837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32BCCC-1C16-5A47-84C6-91BDD0C0B0B2}" type="slidenum">
              <a:rPr lang="en-US" smtClean="0"/>
              <a:t>9</a:t>
            </a:fld>
            <a:endParaRPr lang="en-US"/>
          </a:p>
        </p:txBody>
      </p:sp>
    </p:spTree>
    <p:extLst>
      <p:ext uri="{BB962C8B-B14F-4D97-AF65-F5344CB8AC3E}">
        <p14:creationId xmlns:p14="http://schemas.microsoft.com/office/powerpoint/2010/main" val="2560145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5.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7.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0.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2.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4.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5.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e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37.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1">
    <p:spTree>
      <p:nvGrpSpPr>
        <p:cNvPr id="1" name=""/>
        <p:cNvGrpSpPr/>
        <p:nvPr/>
      </p:nvGrpSpPr>
      <p:grpSpPr>
        <a:xfrm>
          <a:off x="0" y="0"/>
          <a:ext cx="0" cy="0"/>
          <a:chOff x="0" y="0"/>
          <a:chExt cx="0" cy="0"/>
        </a:xfrm>
      </p:grpSpPr>
      <p:pic>
        <p:nvPicPr>
          <p:cNvPr id="15" name="graphic element 2" descr="arrow-simple.png">
            <a:extLst>
              <a:ext uri="{FF2B5EF4-FFF2-40B4-BE49-F238E27FC236}">
                <a16:creationId xmlns:a16="http://schemas.microsoft.com/office/drawing/2014/main" id="{FE9AB9D7-46A4-0040-8D68-7AE8A87A030E}"/>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6ECDAEA6-4F59-2A4A-99B3-A2FCCEA7AFD7}"/>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17" name="Straight Connector 16">
            <a:extLst>
              <a:ext uri="{FF2B5EF4-FFF2-40B4-BE49-F238E27FC236}">
                <a16:creationId xmlns:a16="http://schemas.microsoft.com/office/drawing/2014/main" id="{E963BF4A-22DC-504C-89F7-5339957C3104}"/>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BEC A Logo RB RGB.png">
            <a:extLst>
              <a:ext uri="{FF2B5EF4-FFF2-40B4-BE49-F238E27FC236}">
                <a16:creationId xmlns:a16="http://schemas.microsoft.com/office/drawing/2014/main" id="{677D2128-D1C8-D84A-ACE1-B409C919D5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4" name="Text Placeholder 21">
            <a:extLst>
              <a:ext uri="{FF2B5EF4-FFF2-40B4-BE49-F238E27FC236}">
                <a16:creationId xmlns:a16="http://schemas.microsoft.com/office/drawing/2014/main" id="{401FB316-1607-7249-BBBD-B1BC87416833}"/>
              </a:ext>
            </a:extLst>
          </p:cNvPr>
          <p:cNvSpPr>
            <a:spLocks noGrp="1"/>
          </p:cNvSpPr>
          <p:nvPr>
            <p:ph type="body" sz="quarter" idx="12" hasCustomPrompt="1"/>
          </p:nvPr>
        </p:nvSpPr>
        <p:spPr>
          <a:xfrm>
            <a:off x="678815"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cxnSp>
        <p:nvCxnSpPr>
          <p:cNvPr id="19" name="Straight Connector 18">
            <a:extLst>
              <a:ext uri="{FF2B5EF4-FFF2-40B4-BE49-F238E27FC236}">
                <a16:creationId xmlns:a16="http://schemas.microsoft.com/office/drawing/2014/main" id="{2D6EC49F-9777-6545-89CC-D664A1EDDC44}"/>
              </a:ext>
            </a:extLst>
          </p:cNvPr>
          <p:cNvCxnSpPr>
            <a:cxnSpLocks/>
          </p:cNvCxnSpPr>
          <p:nvPr userDrawn="1"/>
        </p:nvCxnSpPr>
        <p:spPr>
          <a:xfrm>
            <a:off x="678815"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CCCD3F55-20A2-784D-A842-E9659C072A85}"/>
              </a:ext>
            </a:extLst>
          </p:cNvPr>
          <p:cNvSpPr>
            <a:spLocks noGrp="1"/>
          </p:cNvSpPr>
          <p:nvPr>
            <p:ph type="title" hasCustomPrompt="1"/>
          </p:nvPr>
        </p:nvSpPr>
        <p:spPr>
          <a:xfrm>
            <a:off x="678815" y="1630344"/>
            <a:ext cx="8007984" cy="521258"/>
          </a:xfrm>
          <a:prstGeom prst="rect">
            <a:avLst/>
          </a:prstGeom>
        </p:spPr>
        <p:txBody>
          <a:bodyPr lIns="0" tIns="0" rIns="0" bIns="0"/>
          <a:lstStyle>
            <a:lvl1pPr>
              <a:defRPr sz="4000" b="1" cap="none" baseline="0">
                <a:solidFill>
                  <a:srgbClr val="811167"/>
                </a:solidFill>
              </a:defRPr>
            </a:lvl1pPr>
          </a:lstStyle>
          <a:p>
            <a:r>
              <a:rPr lang="en-US"/>
              <a:t>Title Line 1</a:t>
            </a:r>
          </a:p>
        </p:txBody>
      </p:sp>
      <p:sp>
        <p:nvSpPr>
          <p:cNvPr id="21" name="Text Placeholder 3">
            <a:extLst>
              <a:ext uri="{FF2B5EF4-FFF2-40B4-BE49-F238E27FC236}">
                <a16:creationId xmlns:a16="http://schemas.microsoft.com/office/drawing/2014/main" id="{E0E0467F-7DA3-314C-8EF3-83A32AF286C2}"/>
              </a:ext>
            </a:extLst>
          </p:cNvPr>
          <p:cNvSpPr>
            <a:spLocks noGrp="1"/>
          </p:cNvSpPr>
          <p:nvPr>
            <p:ph type="body" sz="quarter" idx="10" hasCustomPrompt="1"/>
          </p:nvPr>
        </p:nvSpPr>
        <p:spPr>
          <a:xfrm>
            <a:off x="678815" y="3068927"/>
            <a:ext cx="8007984"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3" name="Text Placeholder 2">
            <a:extLst>
              <a:ext uri="{FF2B5EF4-FFF2-40B4-BE49-F238E27FC236}">
                <a16:creationId xmlns:a16="http://schemas.microsoft.com/office/drawing/2014/main" id="{D9A31566-2B7D-674B-89C7-BC072A0DC695}"/>
              </a:ext>
            </a:extLst>
          </p:cNvPr>
          <p:cNvSpPr>
            <a:spLocks noGrp="1"/>
          </p:cNvSpPr>
          <p:nvPr>
            <p:ph type="body" sz="quarter" idx="14" hasCustomPrompt="1"/>
          </p:nvPr>
        </p:nvSpPr>
        <p:spPr>
          <a:xfrm>
            <a:off x="678815" y="2151602"/>
            <a:ext cx="8007984"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26" name="Blue bar">
            <a:extLst>
              <a:ext uri="{FF2B5EF4-FFF2-40B4-BE49-F238E27FC236}">
                <a16:creationId xmlns:a16="http://schemas.microsoft.com/office/drawing/2014/main" id="{0A8138F5-E4EE-AF4D-A0D0-3908B463C204}"/>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
            <a:extLst>
              <a:ext uri="{FF2B5EF4-FFF2-40B4-BE49-F238E27FC236}">
                <a16:creationId xmlns:a16="http://schemas.microsoft.com/office/drawing/2014/main" id="{96B867CA-DBA4-9940-9A37-4F620947CF8F}"/>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Tree>
    <p:extLst>
      <p:ext uri="{BB962C8B-B14F-4D97-AF65-F5344CB8AC3E}">
        <p14:creationId xmlns:p14="http://schemas.microsoft.com/office/powerpoint/2010/main" val="17319853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472" userDrawn="1">
          <p15:clr>
            <a:srgbClr val="FBAE40"/>
          </p15:clr>
        </p15:guide>
        <p15:guide id="4"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B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0BBC4-DE7D-734A-B4AC-32DA6DC30B6D}"/>
              </a:ext>
            </a:extLst>
          </p:cNvPr>
          <p:cNvPicPr>
            <a:picLocks noChangeAspect="1"/>
          </p:cNvPicPr>
          <p:nvPr userDrawn="1"/>
        </p:nvPicPr>
        <p:blipFill>
          <a:blip r:embed="rId2"/>
          <a:stretch>
            <a:fillRect/>
          </a:stretch>
        </p:blipFill>
        <p:spPr>
          <a:xfrm flipH="1">
            <a:off x="0" y="0"/>
            <a:ext cx="9144000" cy="5152644"/>
          </a:xfrm>
          <a:prstGeom prst="rect">
            <a:avLst/>
          </a:prstGeom>
        </p:spPr>
      </p:pic>
      <p:pic>
        <p:nvPicPr>
          <p:cNvPr id="6" name="Picture 5">
            <a:extLst>
              <a:ext uri="{FF2B5EF4-FFF2-40B4-BE49-F238E27FC236}">
                <a16:creationId xmlns:a16="http://schemas.microsoft.com/office/drawing/2014/main" id="{068DDE57-7F17-3C4B-9BF3-101E72F1113E}"/>
              </a:ext>
            </a:extLst>
          </p:cNvPr>
          <p:cNvPicPr>
            <a:picLocks noChangeAspect="1"/>
          </p:cNvPicPr>
          <p:nvPr userDrawn="1"/>
        </p:nvPicPr>
        <p:blipFill>
          <a:blip r:embed="rId3">
            <a:alphaModFix amt="74000"/>
          </a:blip>
          <a:stretch>
            <a:fillRect/>
          </a:stretch>
        </p:blipFill>
        <p:spPr>
          <a:xfrm>
            <a:off x="5448300" y="3987436"/>
            <a:ext cx="3695700" cy="1104900"/>
          </a:xfrm>
          <a:prstGeom prst="rect">
            <a:avLst/>
          </a:prstGeom>
        </p:spPr>
      </p:pic>
      <p:pic>
        <p:nvPicPr>
          <p:cNvPr id="18" name="overlay 2">
            <a:extLst>
              <a:ext uri="{FF2B5EF4-FFF2-40B4-BE49-F238E27FC236}">
                <a16:creationId xmlns:a16="http://schemas.microsoft.com/office/drawing/2014/main" id="{4C5F3C68-2349-E746-910C-94A8B3D9D4AF}"/>
              </a:ext>
            </a:extLst>
          </p:cNvPr>
          <p:cNvPicPr>
            <a:picLocks noChangeAspect="1"/>
          </p:cNvPicPr>
          <p:nvPr userDrawn="1"/>
        </p:nvPicPr>
        <p:blipFill>
          <a:blip r:embed="rId4">
            <a:alphaModFix amt="71000"/>
          </a:blip>
          <a:stretch>
            <a:fillRect/>
          </a:stretch>
        </p:blipFill>
        <p:spPr>
          <a:xfrm>
            <a:off x="5018567" y="3971574"/>
            <a:ext cx="4121826" cy="1104900"/>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61788"/>
          </a:xfrm>
          <a:prstGeom prst="rect">
            <a:avLst/>
          </a:prstGeom>
          <a:gradFill>
            <a:gsLst>
              <a:gs pos="83000">
                <a:schemeClr val="bg1">
                  <a:alpha val="0"/>
                </a:schemeClr>
              </a:gs>
              <a:gs pos="40000">
                <a:schemeClr val="bg1">
                  <a:alpha val="62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6F23F5F5-56DC-394A-AD55-31D846F41033}"/>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381E330C-4B46-B943-8A83-22CDC4AB04DC}"/>
              </a:ext>
            </a:extLst>
          </p:cNvPr>
          <p:cNvPicPr>
            <a:picLocks noChangeAspect="1"/>
          </p:cNvPicPr>
          <p:nvPr userDrawn="1"/>
        </p:nvPicPr>
        <p:blipFill rotWithShape="1">
          <a:blip r:embed="rId6"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7" name="Picture 16" descr="BEC A Logo RB RGB.png">
            <a:extLst>
              <a:ext uri="{FF2B5EF4-FFF2-40B4-BE49-F238E27FC236}">
                <a16:creationId xmlns:a16="http://schemas.microsoft.com/office/drawing/2014/main" id="{527910C2-FFA0-834D-B299-52E9003EE38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2" name="Text Placeholder 21">
            <a:extLst>
              <a:ext uri="{FF2B5EF4-FFF2-40B4-BE49-F238E27FC236}">
                <a16:creationId xmlns:a16="http://schemas.microsoft.com/office/drawing/2014/main" id="{A6F5D0E7-903C-184F-878F-740FB6FFF507}"/>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2" name="Blue bar">
            <a:extLst>
              <a:ext uri="{FF2B5EF4-FFF2-40B4-BE49-F238E27FC236}">
                <a16:creationId xmlns:a16="http://schemas.microsoft.com/office/drawing/2014/main" id="{4A8C9AFC-DBDD-AD49-A3AB-F33285252DDC}"/>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
            <a:extLst>
              <a:ext uri="{FF2B5EF4-FFF2-40B4-BE49-F238E27FC236}">
                <a16:creationId xmlns:a16="http://schemas.microsoft.com/office/drawing/2014/main" id="{58D1DA81-F18C-BF4F-8295-043D15415510}"/>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9" name="Text Placeholder 3">
            <a:extLst>
              <a:ext uri="{FF2B5EF4-FFF2-40B4-BE49-F238E27FC236}">
                <a16:creationId xmlns:a16="http://schemas.microsoft.com/office/drawing/2014/main" id="{E94BDCEF-D1AE-4240-BE14-0BD7C22DAD2C}"/>
              </a:ext>
            </a:extLst>
          </p:cNvPr>
          <p:cNvSpPr>
            <a:spLocks noGrp="1"/>
          </p:cNvSpPr>
          <p:nvPr>
            <p:ph type="body" sz="quarter" idx="10" hasCustomPrompt="1"/>
          </p:nvPr>
        </p:nvSpPr>
        <p:spPr>
          <a:xfrm>
            <a:off x="678814" y="2543336"/>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1" name="Text Placeholder 2">
            <a:extLst>
              <a:ext uri="{FF2B5EF4-FFF2-40B4-BE49-F238E27FC236}">
                <a16:creationId xmlns:a16="http://schemas.microsoft.com/office/drawing/2014/main" id="{A2063E6C-8919-6C45-9979-85B7F3602981}"/>
              </a:ext>
            </a:extLst>
          </p:cNvPr>
          <p:cNvSpPr>
            <a:spLocks noGrp="1"/>
          </p:cNvSpPr>
          <p:nvPr>
            <p:ph type="body" sz="quarter" idx="14" hasCustomPrompt="1"/>
          </p:nvPr>
        </p:nvSpPr>
        <p:spPr>
          <a:xfrm>
            <a:off x="678814" y="1996268"/>
            <a:ext cx="8007985"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37130161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4F1AFE-5A08-4BBE-BFAC-AFCD11AB71C3}"/>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3" name="Footer Placeholder 2">
            <a:extLst>
              <a:ext uri="{FF2B5EF4-FFF2-40B4-BE49-F238E27FC236}">
                <a16:creationId xmlns:a16="http://schemas.microsoft.com/office/drawing/2014/main" id="{550AECFA-C2DA-4303-B7E4-40237F510D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9B1D77-AE1F-411F-9841-CF9978C83EF6}"/>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15784430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A194-0209-4C3D-A76A-CB459AB4E66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FD97282-D645-419D-8FC8-ED2787EBD1F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0B8635-4478-4468-BA9F-92C0A7FD1E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122E85-756A-48C3-9505-335B1730C1FE}"/>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6" name="Footer Placeholder 5">
            <a:extLst>
              <a:ext uri="{FF2B5EF4-FFF2-40B4-BE49-F238E27FC236}">
                <a16:creationId xmlns:a16="http://schemas.microsoft.com/office/drawing/2014/main" id="{AB45DD95-2581-426F-B0CB-EA3E0864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CF4BB-97CA-4AC7-A6B2-C49802CED011}"/>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29097860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A44A-AB32-4305-A416-93F9E49F382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099210E-41B5-4D90-A2D2-FE278324B2E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5C58F8-CCEF-414F-B503-1E87A2C6E15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C42669A-A584-47E0-8D43-4794A57B47E5}"/>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6" name="Footer Placeholder 5">
            <a:extLst>
              <a:ext uri="{FF2B5EF4-FFF2-40B4-BE49-F238E27FC236}">
                <a16:creationId xmlns:a16="http://schemas.microsoft.com/office/drawing/2014/main" id="{4F2B5400-506C-407B-BA6D-E612D1697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2828D-96FE-410A-9EEE-268F472E944B}"/>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36869083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951C-9B6A-4151-8037-A2386C2707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714EA-58AF-4556-9680-0FBC885A49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0CBCE-3DE7-4546-8162-AE1CE6407EB8}"/>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F802A787-F599-4549-8DB6-673DC44D8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74F39-80DD-4D12-A9CA-1ED6C8603783}"/>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25270998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05D08C-F183-40C8-B8C9-332EB4C1E8E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5309D7-20FD-4CE2-99E3-C3DC2B185C7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51EF1-3978-4FEA-A7C1-6D438976A21B}"/>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8A477F80-7A85-451C-8821-6AD05C5F9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F40A-3E3E-490B-A9E2-F6BEE4C4B13C}"/>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147671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B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D92C9-5920-0F4E-8C6C-FBD782C7749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3" name="Picture 22">
            <a:extLst>
              <a:ext uri="{FF2B5EF4-FFF2-40B4-BE49-F238E27FC236}">
                <a16:creationId xmlns:a16="http://schemas.microsoft.com/office/drawing/2014/main" id="{D2D2DB0D-00F0-9045-8BDA-DE57384E0F00}"/>
              </a:ext>
            </a:extLst>
          </p:cNvPr>
          <p:cNvPicPr>
            <a:picLocks noChangeAspect="1"/>
          </p:cNvPicPr>
          <p:nvPr userDrawn="1"/>
        </p:nvPicPr>
        <p:blipFill>
          <a:blip r:embed="rId3">
            <a:alphaModFix amt="71000"/>
          </a:blip>
          <a:stretch>
            <a:fillRect/>
          </a:stretch>
        </p:blipFill>
        <p:spPr>
          <a:xfrm>
            <a:off x="5444693" y="3971574"/>
            <a:ext cx="3695700" cy="1104900"/>
          </a:xfrm>
          <a:prstGeom prst="rect">
            <a:avLst/>
          </a:prstGeom>
        </p:spPr>
      </p:pic>
      <p:sp>
        <p:nvSpPr>
          <p:cNvPr id="17" name="Overlay">
            <a:extLst>
              <a:ext uri="{FF2B5EF4-FFF2-40B4-BE49-F238E27FC236}">
                <a16:creationId xmlns:a16="http://schemas.microsoft.com/office/drawing/2014/main" id="{12369EE0-7642-6C45-9E74-06A6E250E7CF}"/>
              </a:ext>
            </a:extLst>
          </p:cNvPr>
          <p:cNvSpPr/>
          <p:nvPr userDrawn="1"/>
        </p:nvSpPr>
        <p:spPr>
          <a:xfrm>
            <a:off x="0" y="0"/>
            <a:ext cx="9144000" cy="5161788"/>
          </a:xfrm>
          <a:prstGeom prst="rect">
            <a:avLst/>
          </a:prstGeom>
          <a:gradFill>
            <a:gsLst>
              <a:gs pos="83000">
                <a:schemeClr val="bg1">
                  <a:alpha val="0"/>
                </a:schemeClr>
              </a:gs>
              <a:gs pos="40000">
                <a:schemeClr val="bg1">
                  <a:alpha val="5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element 2" descr="arrow-simple.png">
            <a:extLst>
              <a:ext uri="{FF2B5EF4-FFF2-40B4-BE49-F238E27FC236}">
                <a16:creationId xmlns:a16="http://schemas.microsoft.com/office/drawing/2014/main" id="{FFEACDC3-7BC2-AC4C-9CD0-F653BBCBE6A1}"/>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20" name="graphic element" descr="Triple arrow.png">
            <a:extLst>
              <a:ext uri="{FF2B5EF4-FFF2-40B4-BE49-F238E27FC236}">
                <a16:creationId xmlns:a16="http://schemas.microsoft.com/office/drawing/2014/main" id="{4BAA3A1D-3E75-FD4F-9E6F-A23C68C84743}"/>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1" name="Picture 20" descr="BEC A Logo RB RGB.png">
            <a:extLst>
              <a:ext uri="{FF2B5EF4-FFF2-40B4-BE49-F238E27FC236}">
                <a16:creationId xmlns:a16="http://schemas.microsoft.com/office/drawing/2014/main" id="{287DECF2-7557-2F4E-B1E4-A70FA15FF10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4" name="Text Placeholder 21">
            <a:extLst>
              <a:ext uri="{FF2B5EF4-FFF2-40B4-BE49-F238E27FC236}">
                <a16:creationId xmlns:a16="http://schemas.microsoft.com/office/drawing/2014/main" id="{33FE4C17-6077-4F4E-8E2C-FE3EF3D1D06B}"/>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6" name="Blue bar">
            <a:extLst>
              <a:ext uri="{FF2B5EF4-FFF2-40B4-BE49-F238E27FC236}">
                <a16:creationId xmlns:a16="http://schemas.microsoft.com/office/drawing/2014/main" id="{FC63292A-464B-4E46-85CA-05B1F2C28C1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
            <a:extLst>
              <a:ext uri="{FF2B5EF4-FFF2-40B4-BE49-F238E27FC236}">
                <a16:creationId xmlns:a16="http://schemas.microsoft.com/office/drawing/2014/main" id="{845C0A20-9039-5646-B7E0-FC0CCECDD871}"/>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5" name="Text Placeholder 3">
            <a:extLst>
              <a:ext uri="{FF2B5EF4-FFF2-40B4-BE49-F238E27FC236}">
                <a16:creationId xmlns:a16="http://schemas.microsoft.com/office/drawing/2014/main" id="{CB052F6B-BE75-9845-907F-D09109FD91B1}"/>
              </a:ext>
            </a:extLst>
          </p:cNvPr>
          <p:cNvSpPr>
            <a:spLocks noGrp="1"/>
          </p:cNvSpPr>
          <p:nvPr>
            <p:ph type="body" sz="quarter" idx="10" hasCustomPrompt="1"/>
          </p:nvPr>
        </p:nvSpPr>
        <p:spPr>
          <a:xfrm>
            <a:off x="678814" y="2543336"/>
            <a:ext cx="6170719"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4" name="Text Placeholder 2">
            <a:extLst>
              <a:ext uri="{FF2B5EF4-FFF2-40B4-BE49-F238E27FC236}">
                <a16:creationId xmlns:a16="http://schemas.microsoft.com/office/drawing/2014/main" id="{0843ADBA-6433-094E-A464-A12556B1B7DA}"/>
              </a:ext>
            </a:extLst>
          </p:cNvPr>
          <p:cNvSpPr>
            <a:spLocks noGrp="1"/>
          </p:cNvSpPr>
          <p:nvPr>
            <p:ph type="body" sz="quarter" idx="14" hasCustomPrompt="1"/>
          </p:nvPr>
        </p:nvSpPr>
        <p:spPr>
          <a:xfrm>
            <a:off x="678814" y="1996268"/>
            <a:ext cx="6170719"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258479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B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CB251B-691F-BA4A-86F4-D773649D31AA}"/>
              </a:ext>
            </a:extLst>
          </p:cNvPr>
          <p:cNvPicPr>
            <a:picLocks noChangeAspect="1"/>
          </p:cNvPicPr>
          <p:nvPr userDrawn="1"/>
        </p:nvPicPr>
        <p:blipFill>
          <a:blip r:embed="rId2"/>
          <a:stretch>
            <a:fillRect/>
          </a:stretch>
        </p:blipFill>
        <p:spPr>
          <a:xfrm>
            <a:off x="0" y="-11344"/>
            <a:ext cx="9140393" cy="5161788"/>
          </a:xfrm>
          <a:prstGeom prst="rect">
            <a:avLst/>
          </a:prstGeom>
        </p:spPr>
      </p:pic>
      <p:pic>
        <p:nvPicPr>
          <p:cNvPr id="24" name="overlay 2">
            <a:extLst>
              <a:ext uri="{FF2B5EF4-FFF2-40B4-BE49-F238E27FC236}">
                <a16:creationId xmlns:a16="http://schemas.microsoft.com/office/drawing/2014/main" id="{9C3813F2-41E0-844D-B921-F4F8D0D95C61}"/>
              </a:ext>
            </a:extLst>
          </p:cNvPr>
          <p:cNvPicPr>
            <a:picLocks noChangeAspect="1"/>
          </p:cNvPicPr>
          <p:nvPr userDrawn="1"/>
        </p:nvPicPr>
        <p:blipFill>
          <a:blip r:embed="rId3">
            <a:alphaModFix amt="71000"/>
          </a:blip>
          <a:stretch>
            <a:fillRect/>
          </a:stretch>
        </p:blipFill>
        <p:spPr>
          <a:xfrm>
            <a:off x="5018567" y="3971574"/>
            <a:ext cx="4121826" cy="1104900"/>
          </a:xfrm>
          <a:prstGeom prst="rect">
            <a:avLst/>
          </a:prstGeom>
        </p:spPr>
      </p:pic>
      <p:sp>
        <p:nvSpPr>
          <p:cNvPr id="17" name="Overlay">
            <a:extLst>
              <a:ext uri="{FF2B5EF4-FFF2-40B4-BE49-F238E27FC236}">
                <a16:creationId xmlns:a16="http://schemas.microsoft.com/office/drawing/2014/main" id="{12369EE0-7642-6C45-9E74-06A6E250E7CF}"/>
              </a:ext>
            </a:extLst>
          </p:cNvPr>
          <p:cNvSpPr/>
          <p:nvPr userDrawn="1"/>
        </p:nvSpPr>
        <p:spPr>
          <a:xfrm>
            <a:off x="0" y="0"/>
            <a:ext cx="9144000" cy="5076474"/>
          </a:xfrm>
          <a:prstGeom prst="rect">
            <a:avLst/>
          </a:prstGeom>
          <a:gradFill>
            <a:gsLst>
              <a:gs pos="83000">
                <a:schemeClr val="bg1">
                  <a:alpha val="0"/>
                </a:schemeClr>
              </a:gs>
              <a:gs pos="40000">
                <a:schemeClr val="bg1">
                  <a:alpha val="5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element 2" descr="arrow-simple.png">
            <a:extLst>
              <a:ext uri="{FF2B5EF4-FFF2-40B4-BE49-F238E27FC236}">
                <a16:creationId xmlns:a16="http://schemas.microsoft.com/office/drawing/2014/main" id="{F6D3AEDF-072A-5149-8805-D434C3B39EDE}"/>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20" name="graphic element" descr="Triple arrow.png">
            <a:extLst>
              <a:ext uri="{FF2B5EF4-FFF2-40B4-BE49-F238E27FC236}">
                <a16:creationId xmlns:a16="http://schemas.microsoft.com/office/drawing/2014/main" id="{563C4E99-1064-E547-9031-5C9F0F90AC83}"/>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1" name="Picture 20" descr="BEC A Logo RB RGB.png">
            <a:extLst>
              <a:ext uri="{FF2B5EF4-FFF2-40B4-BE49-F238E27FC236}">
                <a16:creationId xmlns:a16="http://schemas.microsoft.com/office/drawing/2014/main" id="{43705358-8B67-454A-A5ED-773A7982A06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Text Placeholder 21">
            <a:extLst>
              <a:ext uri="{FF2B5EF4-FFF2-40B4-BE49-F238E27FC236}">
                <a16:creationId xmlns:a16="http://schemas.microsoft.com/office/drawing/2014/main" id="{483C27BC-1A3F-8342-9B88-888365E3B83E}"/>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8" name="Blue bar">
            <a:extLst>
              <a:ext uri="{FF2B5EF4-FFF2-40B4-BE49-F238E27FC236}">
                <a16:creationId xmlns:a16="http://schemas.microsoft.com/office/drawing/2014/main" id="{ABA782BB-7631-9448-9A4A-3A01C51437D7}"/>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
            <a:extLst>
              <a:ext uri="{FF2B5EF4-FFF2-40B4-BE49-F238E27FC236}">
                <a16:creationId xmlns:a16="http://schemas.microsoft.com/office/drawing/2014/main" id="{2FBE2253-0C20-A742-A725-0099B50BE369}"/>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5" name="Text Placeholder 3">
            <a:extLst>
              <a:ext uri="{FF2B5EF4-FFF2-40B4-BE49-F238E27FC236}">
                <a16:creationId xmlns:a16="http://schemas.microsoft.com/office/drawing/2014/main" id="{FB41247D-92D4-3343-BEB0-549E8512068C}"/>
              </a:ext>
            </a:extLst>
          </p:cNvPr>
          <p:cNvSpPr>
            <a:spLocks noGrp="1"/>
          </p:cNvSpPr>
          <p:nvPr>
            <p:ph type="body" sz="quarter" idx="10" hasCustomPrompt="1"/>
          </p:nvPr>
        </p:nvSpPr>
        <p:spPr>
          <a:xfrm>
            <a:off x="678814" y="2543336"/>
            <a:ext cx="6803491"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6" name="Text Placeholder 2">
            <a:extLst>
              <a:ext uri="{FF2B5EF4-FFF2-40B4-BE49-F238E27FC236}">
                <a16:creationId xmlns:a16="http://schemas.microsoft.com/office/drawing/2014/main" id="{0B5F60A2-E6D1-AF40-BB0F-2B4978316238}"/>
              </a:ext>
            </a:extLst>
          </p:cNvPr>
          <p:cNvSpPr>
            <a:spLocks noGrp="1"/>
          </p:cNvSpPr>
          <p:nvPr>
            <p:ph type="body" sz="quarter" idx="14" hasCustomPrompt="1"/>
          </p:nvPr>
        </p:nvSpPr>
        <p:spPr>
          <a:xfrm>
            <a:off x="678814" y="1996268"/>
            <a:ext cx="6803491"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2085413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B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4724-6ECD-1247-AB91-3E811CAAC0E3}"/>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4" name="overlay 2">
            <a:extLst>
              <a:ext uri="{FF2B5EF4-FFF2-40B4-BE49-F238E27FC236}">
                <a16:creationId xmlns:a16="http://schemas.microsoft.com/office/drawing/2014/main" id="{12667CBE-4CB4-9245-B713-B89AA3B9AAD6}"/>
              </a:ext>
            </a:extLst>
          </p:cNvPr>
          <p:cNvPicPr>
            <a:picLocks noChangeAspect="1"/>
          </p:cNvPicPr>
          <p:nvPr userDrawn="1"/>
        </p:nvPicPr>
        <p:blipFill>
          <a:blip r:embed="rId3">
            <a:alphaModFix amt="71000"/>
          </a:blip>
          <a:stretch>
            <a:fillRect/>
          </a:stretch>
        </p:blipFill>
        <p:spPr>
          <a:xfrm>
            <a:off x="5018567" y="3971574"/>
            <a:ext cx="4121826" cy="1104900"/>
          </a:xfrm>
          <a:prstGeom prst="rect">
            <a:avLst/>
          </a:prstGeom>
        </p:spPr>
      </p:pic>
      <p:sp>
        <p:nvSpPr>
          <p:cNvPr id="19" name="Overlay">
            <a:extLst>
              <a:ext uri="{FF2B5EF4-FFF2-40B4-BE49-F238E27FC236}">
                <a16:creationId xmlns:a16="http://schemas.microsoft.com/office/drawing/2014/main" id="{97159D89-4D86-C547-BE3C-E9405D97ABAF}"/>
              </a:ext>
            </a:extLst>
          </p:cNvPr>
          <p:cNvSpPr/>
          <p:nvPr userDrawn="1"/>
        </p:nvSpPr>
        <p:spPr>
          <a:xfrm>
            <a:off x="0" y="0"/>
            <a:ext cx="9144000" cy="5161788"/>
          </a:xfrm>
          <a:prstGeom prst="rect">
            <a:avLst/>
          </a:prstGeom>
          <a:gradFill>
            <a:gsLst>
              <a:gs pos="100000">
                <a:schemeClr val="bg1">
                  <a:alpha val="51000"/>
                </a:schemeClr>
              </a:gs>
              <a:gs pos="45000">
                <a:schemeClr val="bg1">
                  <a:lumMod val="58000"/>
                  <a:lumOff val="42000"/>
                  <a:alpha val="70000"/>
                </a:schemeClr>
              </a:gs>
              <a:gs pos="0">
                <a:schemeClr val="bg1">
                  <a:alpha val="0"/>
                  <a:lumMod val="9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6539F4E1-B759-6841-98B9-F561755B76C8}"/>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7" name="graphic element" descr="Triple arrow.png">
            <a:extLst>
              <a:ext uri="{FF2B5EF4-FFF2-40B4-BE49-F238E27FC236}">
                <a16:creationId xmlns:a16="http://schemas.microsoft.com/office/drawing/2014/main" id="{80F53F69-2A24-2949-86D2-43A9BA646BEA}"/>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sp>
        <p:nvSpPr>
          <p:cNvPr id="25" name="footer ">
            <a:extLst>
              <a:ext uri="{FF2B5EF4-FFF2-40B4-BE49-F238E27FC236}">
                <a16:creationId xmlns:a16="http://schemas.microsoft.com/office/drawing/2014/main" id="{05E4E87F-F698-7740-B4B5-C09F8D42DCE0}"/>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8" name="Picture 17" descr="BEC A Logo RB RGB.png">
            <a:extLst>
              <a:ext uri="{FF2B5EF4-FFF2-40B4-BE49-F238E27FC236}">
                <a16:creationId xmlns:a16="http://schemas.microsoft.com/office/drawing/2014/main" id="{78A0E11C-7761-7E4E-BDF6-634168F4E65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2" name="Text Placeholder 21">
            <a:extLst>
              <a:ext uri="{FF2B5EF4-FFF2-40B4-BE49-F238E27FC236}">
                <a16:creationId xmlns:a16="http://schemas.microsoft.com/office/drawing/2014/main" id="{73AC0D6B-EAAB-8746-82CB-88C30AD95B3F}"/>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2" name="Blue bar">
            <a:extLst>
              <a:ext uri="{FF2B5EF4-FFF2-40B4-BE49-F238E27FC236}">
                <a16:creationId xmlns:a16="http://schemas.microsoft.com/office/drawing/2014/main" id="{2E193B07-96D6-6242-BE0B-42190A861A6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487AD6AE-1245-B74C-A299-7FC3466389BC}"/>
              </a:ext>
            </a:extLst>
          </p:cNvPr>
          <p:cNvSpPr>
            <a:spLocks noGrp="1"/>
          </p:cNvSpPr>
          <p:nvPr>
            <p:ph type="body" sz="quarter" idx="10" hasCustomPrompt="1"/>
          </p:nvPr>
        </p:nvSpPr>
        <p:spPr>
          <a:xfrm>
            <a:off x="678814" y="2543336"/>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0" name="Text Placeholder 2">
            <a:extLst>
              <a:ext uri="{FF2B5EF4-FFF2-40B4-BE49-F238E27FC236}">
                <a16:creationId xmlns:a16="http://schemas.microsoft.com/office/drawing/2014/main" id="{6D74DAB6-D518-3E42-840D-85B9922FDCDC}"/>
              </a:ext>
            </a:extLst>
          </p:cNvPr>
          <p:cNvSpPr>
            <a:spLocks noGrp="1"/>
          </p:cNvSpPr>
          <p:nvPr>
            <p:ph type="body" sz="quarter" idx="14" hasCustomPrompt="1"/>
          </p:nvPr>
        </p:nvSpPr>
        <p:spPr>
          <a:xfrm>
            <a:off x="678814" y="1996268"/>
            <a:ext cx="8007985"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4032636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414B5-32F5-0043-83A8-41C8D90423AD}"/>
              </a:ext>
            </a:extLst>
          </p:cNvPr>
          <p:cNvPicPr>
            <a:picLocks noChangeAspect="1"/>
          </p:cNvPicPr>
          <p:nvPr userDrawn="1"/>
        </p:nvPicPr>
        <p:blipFill>
          <a:blip r:embed="rId2"/>
          <a:stretch>
            <a:fillRect/>
          </a:stretch>
        </p:blipFill>
        <p:spPr>
          <a:xfrm>
            <a:off x="10477" y="0"/>
            <a:ext cx="9133524" cy="5143500"/>
          </a:xfrm>
          <a:prstGeom prst="rect">
            <a:avLst/>
          </a:prstGeom>
        </p:spPr>
      </p:pic>
      <p:pic>
        <p:nvPicPr>
          <p:cNvPr id="13" name="Picture 12">
            <a:extLst>
              <a:ext uri="{FF2B5EF4-FFF2-40B4-BE49-F238E27FC236}">
                <a16:creationId xmlns:a16="http://schemas.microsoft.com/office/drawing/2014/main" id="{E401F31F-CCEC-6846-B642-D7D78E155A0A}"/>
              </a:ext>
            </a:extLst>
          </p:cNvPr>
          <p:cNvPicPr>
            <a:picLocks noChangeAspect="1"/>
          </p:cNvPicPr>
          <p:nvPr userDrawn="1"/>
        </p:nvPicPr>
        <p:blipFill>
          <a:blip r:embed="rId3">
            <a:alphaModFix amt="71000"/>
          </a:blip>
          <a:stretch>
            <a:fillRect/>
          </a:stretch>
        </p:blipFill>
        <p:spPr>
          <a:xfrm>
            <a:off x="5018567" y="3971574"/>
            <a:ext cx="4121826" cy="1104900"/>
          </a:xfrm>
          <a:prstGeom prst="rect">
            <a:avLst/>
          </a:prstGeom>
        </p:spPr>
      </p:pic>
      <p:sp>
        <p:nvSpPr>
          <p:cNvPr id="19" name="Overlay">
            <a:extLst>
              <a:ext uri="{FF2B5EF4-FFF2-40B4-BE49-F238E27FC236}">
                <a16:creationId xmlns:a16="http://schemas.microsoft.com/office/drawing/2014/main" id="{97159D89-4D86-C547-BE3C-E9405D97ABAF}"/>
              </a:ext>
            </a:extLst>
          </p:cNvPr>
          <p:cNvSpPr/>
          <p:nvPr userDrawn="1"/>
        </p:nvSpPr>
        <p:spPr>
          <a:xfrm>
            <a:off x="0" y="0"/>
            <a:ext cx="9144000" cy="5143500"/>
          </a:xfrm>
          <a:prstGeom prst="rect">
            <a:avLst/>
          </a:prstGeom>
          <a:gradFill>
            <a:gsLst>
              <a:gs pos="85000">
                <a:schemeClr val="bg1">
                  <a:alpha val="25000"/>
                </a:schemeClr>
              </a:gs>
              <a:gs pos="56000">
                <a:schemeClr val="bg1">
                  <a:alpha val="7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element 2" descr="arrow-simple.png">
            <a:extLst>
              <a:ext uri="{FF2B5EF4-FFF2-40B4-BE49-F238E27FC236}">
                <a16:creationId xmlns:a16="http://schemas.microsoft.com/office/drawing/2014/main" id="{3603FCC8-C47E-FE4C-A5AF-667003641C12}"/>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8" name="graphic element" descr="Triple arrow.png">
            <a:extLst>
              <a:ext uri="{FF2B5EF4-FFF2-40B4-BE49-F238E27FC236}">
                <a16:creationId xmlns:a16="http://schemas.microsoft.com/office/drawing/2014/main" id="{09D7919A-5B4B-DA48-8F47-8C31399DA9EA}"/>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0" name="Picture 19" descr="BEC A Logo RB RGB.png">
            <a:extLst>
              <a:ext uri="{FF2B5EF4-FFF2-40B4-BE49-F238E27FC236}">
                <a16:creationId xmlns:a16="http://schemas.microsoft.com/office/drawing/2014/main" id="{6100A0A2-65E5-EA4C-B353-BA660942FA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1" name="Text Placeholder 21">
            <a:extLst>
              <a:ext uri="{FF2B5EF4-FFF2-40B4-BE49-F238E27FC236}">
                <a16:creationId xmlns:a16="http://schemas.microsoft.com/office/drawing/2014/main" id="{8FD5C597-5A0F-1F46-9F59-31F64F812C18}"/>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4" name="footer ">
            <a:extLst>
              <a:ext uri="{FF2B5EF4-FFF2-40B4-BE49-F238E27FC236}">
                <a16:creationId xmlns:a16="http://schemas.microsoft.com/office/drawing/2014/main" id="{51316FDD-5857-1040-A770-4B6BFFC60063}"/>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2" name="Blue bar">
            <a:extLst>
              <a:ext uri="{FF2B5EF4-FFF2-40B4-BE49-F238E27FC236}">
                <a16:creationId xmlns:a16="http://schemas.microsoft.com/office/drawing/2014/main" id="{C91CE20F-9C05-B741-90C1-D88B13516681}"/>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7D5DF79B-47FD-F04C-8560-A75533EB0CC8}"/>
              </a:ext>
            </a:extLst>
          </p:cNvPr>
          <p:cNvSpPr>
            <a:spLocks noGrp="1"/>
          </p:cNvSpPr>
          <p:nvPr>
            <p:ph type="body" sz="quarter" idx="10" hasCustomPrompt="1"/>
          </p:nvPr>
        </p:nvSpPr>
        <p:spPr>
          <a:xfrm>
            <a:off x="678814" y="2543336"/>
            <a:ext cx="8007985" cy="203536"/>
          </a:xfrm>
          <a:prstGeom prst="rect">
            <a:avLst/>
          </a:prstGeom>
        </p:spPr>
        <p:txBody>
          <a:bodyPr lIns="0" tIns="0" rIns="0" bIns="0"/>
          <a:lstStyle>
            <a:lvl1pPr marL="0" indent="0">
              <a:buNone/>
              <a:defRPr sz="1600" cap="none" baseline="0">
                <a:solidFill>
                  <a:schemeClr val="tx2"/>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4" name="Text Placeholder 2">
            <a:extLst>
              <a:ext uri="{FF2B5EF4-FFF2-40B4-BE49-F238E27FC236}">
                <a16:creationId xmlns:a16="http://schemas.microsoft.com/office/drawing/2014/main" id="{C4CDFC25-0E3E-AB4B-B567-8FBA968EF414}"/>
              </a:ext>
            </a:extLst>
          </p:cNvPr>
          <p:cNvSpPr>
            <a:spLocks noGrp="1"/>
          </p:cNvSpPr>
          <p:nvPr>
            <p:ph type="body" sz="quarter" idx="14" hasCustomPrompt="1"/>
          </p:nvPr>
        </p:nvSpPr>
        <p:spPr>
          <a:xfrm>
            <a:off x="678814" y="1996268"/>
            <a:ext cx="8007985" cy="473880"/>
          </a:xfrm>
          <a:prstGeom prst="rect">
            <a:avLst/>
          </a:prstGeom>
        </p:spPr>
        <p:txBody>
          <a:bodyPr lIns="0" tIns="0" rIns="0" bIns="0" anchor="b" anchorCtr="0"/>
          <a:lstStyle>
            <a:lvl1pPr marL="0" indent="0">
              <a:buNone/>
              <a:defRPr sz="4000" b="1" cap="none" baseline="0">
                <a:solidFill>
                  <a:schemeClr val="tx2"/>
                </a:solidFill>
              </a:defRPr>
            </a:lvl1pPr>
          </a:lstStyle>
          <a:p>
            <a:pPr lvl="0"/>
            <a:r>
              <a:rPr lang="en-US"/>
              <a:t>Title Line</a:t>
            </a:r>
          </a:p>
        </p:txBody>
      </p:sp>
    </p:spTree>
    <p:extLst>
      <p:ext uri="{BB962C8B-B14F-4D97-AF65-F5344CB8AC3E}">
        <p14:creationId xmlns:p14="http://schemas.microsoft.com/office/powerpoint/2010/main" val="2031874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DE007-AC05-624D-B4CD-5C37B31BEE67}"/>
              </a:ext>
            </a:extLst>
          </p:cNvPr>
          <p:cNvPicPr>
            <a:picLocks noChangeAspect="1"/>
          </p:cNvPicPr>
          <p:nvPr userDrawn="1"/>
        </p:nvPicPr>
        <p:blipFill>
          <a:blip r:embed="rId2"/>
          <a:stretch>
            <a:fillRect/>
          </a:stretch>
        </p:blipFill>
        <p:spPr>
          <a:xfrm>
            <a:off x="1" y="1015"/>
            <a:ext cx="9140392" cy="5141470"/>
          </a:xfrm>
          <a:prstGeom prst="rect">
            <a:avLst/>
          </a:prstGeom>
        </p:spPr>
      </p:pic>
      <p:pic>
        <p:nvPicPr>
          <p:cNvPr id="15" name="graphic element 2" descr="arrow-simple.png">
            <a:extLst>
              <a:ext uri="{FF2B5EF4-FFF2-40B4-BE49-F238E27FC236}">
                <a16:creationId xmlns:a16="http://schemas.microsoft.com/office/drawing/2014/main" id="{B198C7AC-63A9-AD43-98CD-7BBEFA249BD4}"/>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3" name="Picture 12">
            <a:extLst>
              <a:ext uri="{FF2B5EF4-FFF2-40B4-BE49-F238E27FC236}">
                <a16:creationId xmlns:a16="http://schemas.microsoft.com/office/drawing/2014/main" id="{93B14AF4-A255-9E43-8805-0BCBDFF990C3}"/>
              </a:ext>
            </a:extLst>
          </p:cNvPr>
          <p:cNvPicPr>
            <a:picLocks noChangeAspect="1"/>
          </p:cNvPicPr>
          <p:nvPr userDrawn="1"/>
        </p:nvPicPr>
        <p:blipFill>
          <a:blip r:embed="rId4">
            <a:alphaModFix amt="71000"/>
          </a:blip>
          <a:stretch>
            <a:fillRect/>
          </a:stretch>
        </p:blipFill>
        <p:spPr>
          <a:xfrm>
            <a:off x="5018567" y="3971574"/>
            <a:ext cx="4121826" cy="1104900"/>
          </a:xfrm>
          <a:prstGeom prst="rect">
            <a:avLst/>
          </a:prstGeom>
        </p:spPr>
      </p:pic>
      <p:sp>
        <p:nvSpPr>
          <p:cNvPr id="19" name="Overlay">
            <a:extLst>
              <a:ext uri="{FF2B5EF4-FFF2-40B4-BE49-F238E27FC236}">
                <a16:creationId xmlns:a16="http://schemas.microsoft.com/office/drawing/2014/main" id="{97159D89-4D86-C547-BE3C-E9405D97ABAF}"/>
              </a:ext>
            </a:extLst>
          </p:cNvPr>
          <p:cNvSpPr/>
          <p:nvPr userDrawn="1"/>
        </p:nvSpPr>
        <p:spPr>
          <a:xfrm>
            <a:off x="0" y="0"/>
            <a:ext cx="9144000" cy="5141470"/>
          </a:xfrm>
          <a:prstGeom prst="rect">
            <a:avLst/>
          </a:prstGeom>
          <a:gradFill>
            <a:gsLst>
              <a:gs pos="86000">
                <a:schemeClr val="bg1">
                  <a:alpha val="0"/>
                </a:schemeClr>
              </a:gs>
              <a:gs pos="56000">
                <a:schemeClr val="bg1">
                  <a:alpha val="7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
            <a:extLst>
              <a:ext uri="{FF2B5EF4-FFF2-40B4-BE49-F238E27FC236}">
                <a16:creationId xmlns:a16="http://schemas.microsoft.com/office/drawing/2014/main" id="{C1118840-3AF4-1641-AA4D-E8B06470C0C7}"/>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6" name="graphic element" descr="Triple arrow.png">
            <a:extLst>
              <a:ext uri="{FF2B5EF4-FFF2-40B4-BE49-F238E27FC236}">
                <a16:creationId xmlns:a16="http://schemas.microsoft.com/office/drawing/2014/main" id="{E7683E17-B1C3-CF47-818A-C6231C32A909}"/>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7" name="Picture 16" descr="BEC A Logo RB RGB.png">
            <a:extLst>
              <a:ext uri="{FF2B5EF4-FFF2-40B4-BE49-F238E27FC236}">
                <a16:creationId xmlns:a16="http://schemas.microsoft.com/office/drawing/2014/main" id="{5DAC2ED5-44DA-E74C-AD56-1C7D92DB752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7" name="Text Placeholder 21">
            <a:extLst>
              <a:ext uri="{FF2B5EF4-FFF2-40B4-BE49-F238E27FC236}">
                <a16:creationId xmlns:a16="http://schemas.microsoft.com/office/drawing/2014/main" id="{06897D0B-F2F7-754D-BEB1-1FF7AC828049}"/>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2" name="Blue bar">
            <a:extLst>
              <a:ext uri="{FF2B5EF4-FFF2-40B4-BE49-F238E27FC236}">
                <a16:creationId xmlns:a16="http://schemas.microsoft.com/office/drawing/2014/main" id="{403F6D83-6998-734D-8436-9B7BD9962134}"/>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
            <a:extLst>
              <a:ext uri="{FF2B5EF4-FFF2-40B4-BE49-F238E27FC236}">
                <a16:creationId xmlns:a16="http://schemas.microsoft.com/office/drawing/2014/main" id="{6BD71ED7-0E0E-F44B-89EA-3257932B27FC}"/>
              </a:ext>
            </a:extLst>
          </p:cNvPr>
          <p:cNvSpPr>
            <a:spLocks noGrp="1"/>
          </p:cNvSpPr>
          <p:nvPr>
            <p:ph type="body" sz="quarter" idx="10" hasCustomPrompt="1"/>
          </p:nvPr>
        </p:nvSpPr>
        <p:spPr>
          <a:xfrm>
            <a:off x="678815" y="2543336"/>
            <a:ext cx="6534786" cy="203536"/>
          </a:xfrm>
          <a:prstGeom prst="rect">
            <a:avLst/>
          </a:prstGeom>
        </p:spPr>
        <p:txBody>
          <a:bodyPr lIns="0" tIns="0" rIns="0" bIns="0"/>
          <a:lstStyle>
            <a:lvl1pPr marL="0" indent="0">
              <a:buNone/>
              <a:defRPr sz="1600" cap="none" baseline="0">
                <a:solidFill>
                  <a:schemeClr val="tx2"/>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4" name="Text Placeholder 2">
            <a:extLst>
              <a:ext uri="{FF2B5EF4-FFF2-40B4-BE49-F238E27FC236}">
                <a16:creationId xmlns:a16="http://schemas.microsoft.com/office/drawing/2014/main" id="{AB55C049-6BC2-0144-91DC-70190B873AE7}"/>
              </a:ext>
            </a:extLst>
          </p:cNvPr>
          <p:cNvSpPr>
            <a:spLocks noGrp="1"/>
          </p:cNvSpPr>
          <p:nvPr>
            <p:ph type="body" sz="quarter" idx="14" hasCustomPrompt="1"/>
          </p:nvPr>
        </p:nvSpPr>
        <p:spPr>
          <a:xfrm>
            <a:off x="678815" y="1996268"/>
            <a:ext cx="6534786" cy="473880"/>
          </a:xfrm>
          <a:prstGeom prst="rect">
            <a:avLst/>
          </a:prstGeom>
        </p:spPr>
        <p:txBody>
          <a:bodyPr lIns="0" tIns="0" rIns="0" bIns="0" anchor="b" anchorCtr="0"/>
          <a:lstStyle>
            <a:lvl1pPr marL="0" indent="0">
              <a:buNone/>
              <a:defRPr sz="4000" b="1" cap="none" baseline="0">
                <a:solidFill>
                  <a:schemeClr val="tx2"/>
                </a:solidFill>
              </a:defRPr>
            </a:lvl1pPr>
          </a:lstStyle>
          <a:p>
            <a:pPr lvl="0"/>
            <a:r>
              <a:rPr lang="en-US"/>
              <a:t>Title Line</a:t>
            </a:r>
          </a:p>
        </p:txBody>
      </p:sp>
    </p:spTree>
    <p:extLst>
      <p:ext uri="{BB962C8B-B14F-4D97-AF65-F5344CB8AC3E}">
        <p14:creationId xmlns:p14="http://schemas.microsoft.com/office/powerpoint/2010/main" val="463106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2B88B-1828-8645-AF29-6AC1C11ADB7B}"/>
              </a:ext>
            </a:extLst>
          </p:cNvPr>
          <p:cNvPicPr>
            <a:picLocks noChangeAspect="1"/>
          </p:cNvPicPr>
          <p:nvPr userDrawn="1"/>
        </p:nvPicPr>
        <p:blipFill>
          <a:blip r:embed="rId2"/>
          <a:stretch>
            <a:fillRect/>
          </a:stretch>
        </p:blipFill>
        <p:spPr>
          <a:xfrm>
            <a:off x="1904" y="0"/>
            <a:ext cx="9142095" cy="5152108"/>
          </a:xfrm>
          <a:prstGeom prst="rect">
            <a:avLst/>
          </a:prstGeom>
        </p:spPr>
      </p:pic>
      <p:pic>
        <p:nvPicPr>
          <p:cNvPr id="19" name="overlay 2">
            <a:extLst>
              <a:ext uri="{FF2B5EF4-FFF2-40B4-BE49-F238E27FC236}">
                <a16:creationId xmlns:a16="http://schemas.microsoft.com/office/drawing/2014/main" id="{215DEB5F-4196-7044-9047-8E9A1187C29D}"/>
              </a:ext>
            </a:extLst>
          </p:cNvPr>
          <p:cNvPicPr>
            <a:picLocks noChangeAspect="1"/>
          </p:cNvPicPr>
          <p:nvPr userDrawn="1"/>
        </p:nvPicPr>
        <p:blipFill>
          <a:blip r:embed="rId3">
            <a:alphaModFix amt="71000"/>
          </a:blip>
          <a:stretch>
            <a:fillRect/>
          </a:stretch>
        </p:blipFill>
        <p:spPr>
          <a:xfrm>
            <a:off x="5018567" y="3971574"/>
            <a:ext cx="4121826" cy="1104900"/>
          </a:xfrm>
          <a:prstGeom prst="rect">
            <a:avLst/>
          </a:prstGeom>
        </p:spPr>
      </p:pic>
      <p:sp>
        <p:nvSpPr>
          <p:cNvPr id="17" name="Overlay">
            <a:extLst>
              <a:ext uri="{FF2B5EF4-FFF2-40B4-BE49-F238E27FC236}">
                <a16:creationId xmlns:a16="http://schemas.microsoft.com/office/drawing/2014/main" id="{12369EE0-7642-6C45-9E74-06A6E250E7CF}"/>
              </a:ext>
            </a:extLst>
          </p:cNvPr>
          <p:cNvSpPr/>
          <p:nvPr userDrawn="1"/>
        </p:nvSpPr>
        <p:spPr>
          <a:xfrm>
            <a:off x="0" y="0"/>
            <a:ext cx="9144000" cy="5161788"/>
          </a:xfrm>
          <a:prstGeom prst="rect">
            <a:avLst/>
          </a:prstGeom>
          <a:gradFill>
            <a:gsLst>
              <a:gs pos="83000">
                <a:schemeClr val="bg1">
                  <a:alpha val="0"/>
                </a:schemeClr>
              </a:gs>
              <a:gs pos="40000">
                <a:schemeClr val="bg1">
                  <a:alpha val="5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
            <a:extLst>
              <a:ext uri="{FF2B5EF4-FFF2-40B4-BE49-F238E27FC236}">
                <a16:creationId xmlns:a16="http://schemas.microsoft.com/office/drawing/2014/main" id="{97989EA4-9CDC-8247-9B53-D78C69CEC234}"/>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6" name="graphic element 2" descr="arrow-simple.png">
            <a:extLst>
              <a:ext uri="{FF2B5EF4-FFF2-40B4-BE49-F238E27FC236}">
                <a16:creationId xmlns:a16="http://schemas.microsoft.com/office/drawing/2014/main" id="{C6EACE5C-C0D4-C142-AD26-CA51CA098A74}"/>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20" name="graphic element" descr="Triple arrow.png">
            <a:extLst>
              <a:ext uri="{FF2B5EF4-FFF2-40B4-BE49-F238E27FC236}">
                <a16:creationId xmlns:a16="http://schemas.microsoft.com/office/drawing/2014/main" id="{149E0662-F7ED-7843-8F20-CA3C1A8019C3}"/>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1" name="Picture 20" descr="BEC A Logo RB RGB.png">
            <a:extLst>
              <a:ext uri="{FF2B5EF4-FFF2-40B4-BE49-F238E27FC236}">
                <a16:creationId xmlns:a16="http://schemas.microsoft.com/office/drawing/2014/main" id="{79013F40-D4C5-BE4A-9FB9-112265B462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4" name="Text Placeholder 21">
            <a:extLst>
              <a:ext uri="{FF2B5EF4-FFF2-40B4-BE49-F238E27FC236}">
                <a16:creationId xmlns:a16="http://schemas.microsoft.com/office/drawing/2014/main" id="{2AEE9B39-9A26-5B4A-82C9-C2CF471EC328}"/>
              </a:ext>
            </a:extLst>
          </p:cNvPr>
          <p:cNvSpPr>
            <a:spLocks noGrp="1"/>
          </p:cNvSpPr>
          <p:nvPr>
            <p:ph type="body" sz="quarter" idx="12" hasCustomPrompt="1"/>
          </p:nvPr>
        </p:nvSpPr>
        <p:spPr>
          <a:xfrm>
            <a:off x="678813"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8" name="Blue bar">
            <a:extLst>
              <a:ext uri="{FF2B5EF4-FFF2-40B4-BE49-F238E27FC236}">
                <a16:creationId xmlns:a16="http://schemas.microsoft.com/office/drawing/2014/main" id="{47616E75-D8D2-BB4A-A14E-03E87BCB7DE8}"/>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A9E8F021-081E-184D-AA75-2EEE2EF70A81}"/>
              </a:ext>
            </a:extLst>
          </p:cNvPr>
          <p:cNvSpPr>
            <a:spLocks noGrp="1"/>
          </p:cNvSpPr>
          <p:nvPr>
            <p:ph type="body" sz="quarter" idx="10" hasCustomPrompt="1"/>
          </p:nvPr>
        </p:nvSpPr>
        <p:spPr>
          <a:xfrm>
            <a:off x="678814" y="2543336"/>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5" name="Text Placeholder 2">
            <a:extLst>
              <a:ext uri="{FF2B5EF4-FFF2-40B4-BE49-F238E27FC236}">
                <a16:creationId xmlns:a16="http://schemas.microsoft.com/office/drawing/2014/main" id="{71F3527F-EAD8-7B41-ABF3-9E64C11DEAFB}"/>
              </a:ext>
            </a:extLst>
          </p:cNvPr>
          <p:cNvSpPr>
            <a:spLocks noGrp="1"/>
          </p:cNvSpPr>
          <p:nvPr>
            <p:ph type="body" sz="quarter" idx="14" hasCustomPrompt="1"/>
          </p:nvPr>
        </p:nvSpPr>
        <p:spPr>
          <a:xfrm>
            <a:off x="678814" y="1996268"/>
            <a:ext cx="8007985"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1228823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B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0D8FD-F4F9-ED46-97A1-634E112B3733}"/>
              </a:ext>
            </a:extLst>
          </p:cNvPr>
          <p:cNvPicPr>
            <a:picLocks noChangeAspect="1"/>
          </p:cNvPicPr>
          <p:nvPr userDrawn="1"/>
        </p:nvPicPr>
        <p:blipFill>
          <a:blip r:embed="rId2"/>
          <a:stretch>
            <a:fillRect/>
          </a:stretch>
        </p:blipFill>
        <p:spPr>
          <a:xfrm>
            <a:off x="1385697" y="0"/>
            <a:ext cx="7753349" cy="5143500"/>
          </a:xfrm>
          <a:prstGeom prst="rect">
            <a:avLst/>
          </a:prstGeom>
        </p:spPr>
      </p:pic>
      <p:pic>
        <p:nvPicPr>
          <p:cNvPr id="19" name="overlay 2">
            <a:extLst>
              <a:ext uri="{FF2B5EF4-FFF2-40B4-BE49-F238E27FC236}">
                <a16:creationId xmlns:a16="http://schemas.microsoft.com/office/drawing/2014/main" id="{BA677C3F-3570-F445-8C86-C89A7BA928B7}"/>
              </a:ext>
            </a:extLst>
          </p:cNvPr>
          <p:cNvPicPr>
            <a:picLocks noChangeAspect="1"/>
          </p:cNvPicPr>
          <p:nvPr userDrawn="1"/>
        </p:nvPicPr>
        <p:blipFill>
          <a:blip r:embed="rId3">
            <a:alphaModFix amt="71000"/>
          </a:blip>
          <a:stretch>
            <a:fillRect/>
          </a:stretch>
        </p:blipFill>
        <p:spPr>
          <a:xfrm>
            <a:off x="5018567" y="3971574"/>
            <a:ext cx="4121826" cy="1104900"/>
          </a:xfrm>
          <a:prstGeom prst="rect">
            <a:avLst/>
          </a:prstGeom>
        </p:spPr>
      </p:pic>
      <p:sp>
        <p:nvSpPr>
          <p:cNvPr id="17" name="Overlay">
            <a:extLst>
              <a:ext uri="{FF2B5EF4-FFF2-40B4-BE49-F238E27FC236}">
                <a16:creationId xmlns:a16="http://schemas.microsoft.com/office/drawing/2014/main" id="{12369EE0-7642-6C45-9E74-06A6E250E7CF}"/>
              </a:ext>
            </a:extLst>
          </p:cNvPr>
          <p:cNvSpPr/>
          <p:nvPr userDrawn="1"/>
        </p:nvSpPr>
        <p:spPr>
          <a:xfrm>
            <a:off x="0" y="0"/>
            <a:ext cx="9144000" cy="5161788"/>
          </a:xfrm>
          <a:prstGeom prst="rect">
            <a:avLst/>
          </a:prstGeom>
          <a:gradFill>
            <a:gsLst>
              <a:gs pos="83000">
                <a:schemeClr val="bg1">
                  <a:alpha val="0"/>
                </a:schemeClr>
              </a:gs>
              <a:gs pos="60984">
                <a:srgbClr val="FFFFFF">
                  <a:alpha val="23000"/>
                </a:srgbClr>
              </a:gs>
              <a:gs pos="40000">
                <a:schemeClr val="bg1">
                  <a:alpha val="94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
            <a:extLst>
              <a:ext uri="{FF2B5EF4-FFF2-40B4-BE49-F238E27FC236}">
                <a16:creationId xmlns:a16="http://schemas.microsoft.com/office/drawing/2014/main" id="{1C4475A8-CB19-B24A-BD5B-D69731EACF7D}"/>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6" name="graphic element 2" descr="arrow-simple.png">
            <a:extLst>
              <a:ext uri="{FF2B5EF4-FFF2-40B4-BE49-F238E27FC236}">
                <a16:creationId xmlns:a16="http://schemas.microsoft.com/office/drawing/2014/main" id="{FD0A2C13-A6B9-BD46-AF66-9E97F400528D}"/>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20" name="graphic element" descr="Triple arrow.png">
            <a:extLst>
              <a:ext uri="{FF2B5EF4-FFF2-40B4-BE49-F238E27FC236}">
                <a16:creationId xmlns:a16="http://schemas.microsoft.com/office/drawing/2014/main" id="{248CC51F-B252-2F43-98AA-FEE6839439BA}"/>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1" name="Picture 20" descr="BEC A Logo RB RGB.png">
            <a:extLst>
              <a:ext uri="{FF2B5EF4-FFF2-40B4-BE49-F238E27FC236}">
                <a16:creationId xmlns:a16="http://schemas.microsoft.com/office/drawing/2014/main" id="{0608BB1B-6C79-2A4B-A832-4DBDAF23279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4" name="Text Placeholder 21">
            <a:extLst>
              <a:ext uri="{FF2B5EF4-FFF2-40B4-BE49-F238E27FC236}">
                <a16:creationId xmlns:a16="http://schemas.microsoft.com/office/drawing/2014/main" id="{2AEE9B39-9A26-5B4A-82C9-C2CF471EC328}"/>
              </a:ext>
            </a:extLst>
          </p:cNvPr>
          <p:cNvSpPr>
            <a:spLocks noGrp="1"/>
          </p:cNvSpPr>
          <p:nvPr>
            <p:ph type="body" sz="quarter" idx="12" hasCustomPrompt="1"/>
          </p:nvPr>
        </p:nvSpPr>
        <p:spPr>
          <a:xfrm>
            <a:off x="678813"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18" name="Blue bar">
            <a:extLst>
              <a:ext uri="{FF2B5EF4-FFF2-40B4-BE49-F238E27FC236}">
                <a16:creationId xmlns:a16="http://schemas.microsoft.com/office/drawing/2014/main" id="{F7396CCB-352D-7F42-8E64-F732168BEC2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FB74071E-E29D-4342-9A70-45A17FF84C27}"/>
              </a:ext>
            </a:extLst>
          </p:cNvPr>
          <p:cNvSpPr>
            <a:spLocks noGrp="1"/>
          </p:cNvSpPr>
          <p:nvPr>
            <p:ph type="body" sz="quarter" idx="10" hasCustomPrompt="1"/>
          </p:nvPr>
        </p:nvSpPr>
        <p:spPr>
          <a:xfrm>
            <a:off x="678814" y="2543336"/>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5" name="Text Placeholder 2">
            <a:extLst>
              <a:ext uri="{FF2B5EF4-FFF2-40B4-BE49-F238E27FC236}">
                <a16:creationId xmlns:a16="http://schemas.microsoft.com/office/drawing/2014/main" id="{EC29B33B-FB92-C646-A00F-F3742CAABE6D}"/>
              </a:ext>
            </a:extLst>
          </p:cNvPr>
          <p:cNvSpPr>
            <a:spLocks noGrp="1"/>
          </p:cNvSpPr>
          <p:nvPr>
            <p:ph type="body" sz="quarter" idx="14" hasCustomPrompt="1"/>
          </p:nvPr>
        </p:nvSpPr>
        <p:spPr>
          <a:xfrm>
            <a:off x="678814" y="1996268"/>
            <a:ext cx="8007985"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4262043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B10">
    <p:spTree>
      <p:nvGrpSpPr>
        <p:cNvPr id="1" name=""/>
        <p:cNvGrpSpPr/>
        <p:nvPr/>
      </p:nvGrpSpPr>
      <p:grpSpPr>
        <a:xfrm>
          <a:off x="0" y="0"/>
          <a:ext cx="0" cy="0"/>
          <a:chOff x="0" y="0"/>
          <a:chExt cx="0" cy="0"/>
        </a:xfrm>
      </p:grpSpPr>
      <p:sp>
        <p:nvSpPr>
          <p:cNvPr id="33" name="Blue bar">
            <a:extLst>
              <a:ext uri="{FF2B5EF4-FFF2-40B4-BE49-F238E27FC236}">
                <a16:creationId xmlns:a16="http://schemas.microsoft.com/office/drawing/2014/main" id="{70576359-B9EE-0849-BAB1-9CE09CCAC2F2}"/>
              </a:ext>
            </a:extLst>
          </p:cNvPr>
          <p:cNvSpPr/>
          <p:nvPr userDrawn="1"/>
        </p:nvSpPr>
        <p:spPr>
          <a:xfrm>
            <a:off x="0" y="3239153"/>
            <a:ext cx="9144000" cy="945102"/>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overlay 2">
            <a:extLst>
              <a:ext uri="{FF2B5EF4-FFF2-40B4-BE49-F238E27FC236}">
                <a16:creationId xmlns:a16="http://schemas.microsoft.com/office/drawing/2014/main" id="{06CB0BDA-CA88-704E-9F06-BD73A3B27BA5}"/>
              </a:ext>
            </a:extLst>
          </p:cNvPr>
          <p:cNvPicPr>
            <a:picLocks noChangeAspect="1"/>
          </p:cNvPicPr>
          <p:nvPr userDrawn="1"/>
        </p:nvPicPr>
        <p:blipFill>
          <a:blip r:embed="rId2">
            <a:alphaModFix amt="71000"/>
          </a:blip>
          <a:stretch>
            <a:fillRect/>
          </a:stretch>
        </p:blipFill>
        <p:spPr>
          <a:xfrm>
            <a:off x="5018567" y="3971574"/>
            <a:ext cx="4121826" cy="1104900"/>
          </a:xfrm>
          <a:prstGeom prst="rect">
            <a:avLst/>
          </a:prstGeom>
        </p:spPr>
      </p:pic>
      <p:sp>
        <p:nvSpPr>
          <p:cNvPr id="24" name="footer ">
            <a:extLst>
              <a:ext uri="{FF2B5EF4-FFF2-40B4-BE49-F238E27FC236}">
                <a16:creationId xmlns:a16="http://schemas.microsoft.com/office/drawing/2014/main" id="{8DE87BA9-17D3-8C49-BC7D-E1970ECBA71B}"/>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5" name="graphic element 2" descr="arrow-simple.png">
            <a:extLst>
              <a:ext uri="{FF2B5EF4-FFF2-40B4-BE49-F238E27FC236}">
                <a16:creationId xmlns:a16="http://schemas.microsoft.com/office/drawing/2014/main" id="{AEF75568-D7DE-DA4C-A1F4-6BB9AC077A9C}"/>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C6A1B310-7681-3D4B-85DB-B6F7630DE48D}"/>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sp>
        <p:nvSpPr>
          <p:cNvPr id="31" name="Text Placeholder 21">
            <a:extLst>
              <a:ext uri="{FF2B5EF4-FFF2-40B4-BE49-F238E27FC236}">
                <a16:creationId xmlns:a16="http://schemas.microsoft.com/office/drawing/2014/main" id="{68C010C1-1EB8-094C-A3E4-C57BD4DD1DF3}"/>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pic>
        <p:nvPicPr>
          <p:cNvPr id="13" name="Picture 12">
            <a:extLst>
              <a:ext uri="{FF2B5EF4-FFF2-40B4-BE49-F238E27FC236}">
                <a16:creationId xmlns:a16="http://schemas.microsoft.com/office/drawing/2014/main" id="{1A829E12-9C11-9E47-A000-E448A483BBC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66683" y="716320"/>
            <a:ext cx="4358528" cy="3687215"/>
          </a:xfrm>
          <a:prstGeom prst="rect">
            <a:avLst/>
          </a:prstGeom>
        </p:spPr>
      </p:pic>
      <p:pic>
        <p:nvPicPr>
          <p:cNvPr id="17" name="Picture 16" descr="BEC A Logo RB RGB.png">
            <a:extLst>
              <a:ext uri="{FF2B5EF4-FFF2-40B4-BE49-F238E27FC236}">
                <a16:creationId xmlns:a16="http://schemas.microsoft.com/office/drawing/2014/main" id="{36099905-51A5-414F-8CD8-24FBB6939EF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8" name="Blue bar">
            <a:extLst>
              <a:ext uri="{FF2B5EF4-FFF2-40B4-BE49-F238E27FC236}">
                <a16:creationId xmlns:a16="http://schemas.microsoft.com/office/drawing/2014/main" id="{7BD58C31-CACC-B04C-AE9B-E32598C14A26}"/>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8E039360-0997-2F4C-965D-F695E8FD3113}"/>
              </a:ext>
            </a:extLst>
          </p:cNvPr>
          <p:cNvSpPr>
            <a:spLocks noGrp="1"/>
          </p:cNvSpPr>
          <p:nvPr>
            <p:ph type="body" sz="quarter" idx="10" hasCustomPrompt="1"/>
          </p:nvPr>
        </p:nvSpPr>
        <p:spPr>
          <a:xfrm>
            <a:off x="678814" y="2543336"/>
            <a:ext cx="4011719"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19" name="Text Placeholder 2">
            <a:extLst>
              <a:ext uri="{FF2B5EF4-FFF2-40B4-BE49-F238E27FC236}">
                <a16:creationId xmlns:a16="http://schemas.microsoft.com/office/drawing/2014/main" id="{33A0B760-1DA2-FC43-9090-4AB8DFEBD720}"/>
              </a:ext>
            </a:extLst>
          </p:cNvPr>
          <p:cNvSpPr>
            <a:spLocks noGrp="1"/>
          </p:cNvSpPr>
          <p:nvPr>
            <p:ph type="body" sz="quarter" idx="14" hasCustomPrompt="1"/>
          </p:nvPr>
        </p:nvSpPr>
        <p:spPr>
          <a:xfrm>
            <a:off x="678814" y="1996268"/>
            <a:ext cx="4011719"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1452841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11">
    <p:spTree>
      <p:nvGrpSpPr>
        <p:cNvPr id="1" name=""/>
        <p:cNvGrpSpPr/>
        <p:nvPr/>
      </p:nvGrpSpPr>
      <p:grpSpPr>
        <a:xfrm>
          <a:off x="0" y="0"/>
          <a:ext cx="0" cy="0"/>
          <a:chOff x="0" y="0"/>
          <a:chExt cx="0" cy="0"/>
        </a:xfrm>
      </p:grpSpPr>
      <p:sp>
        <p:nvSpPr>
          <p:cNvPr id="33" name="Blue bar">
            <a:extLst>
              <a:ext uri="{FF2B5EF4-FFF2-40B4-BE49-F238E27FC236}">
                <a16:creationId xmlns:a16="http://schemas.microsoft.com/office/drawing/2014/main" id="{70576359-B9EE-0849-BAB1-9CE09CCAC2F2}"/>
              </a:ext>
            </a:extLst>
          </p:cNvPr>
          <p:cNvSpPr/>
          <p:nvPr userDrawn="1"/>
        </p:nvSpPr>
        <p:spPr>
          <a:xfrm>
            <a:off x="0" y="3239153"/>
            <a:ext cx="9144000" cy="945102"/>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element 2" descr="arrow-simple.png">
            <a:extLst>
              <a:ext uri="{FF2B5EF4-FFF2-40B4-BE49-F238E27FC236}">
                <a16:creationId xmlns:a16="http://schemas.microsoft.com/office/drawing/2014/main" id="{BFCD0A16-C8F9-0740-99DC-DB90D3354212}"/>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5" name="graphic element" descr="Triple arrow.png">
            <a:extLst>
              <a:ext uri="{FF2B5EF4-FFF2-40B4-BE49-F238E27FC236}">
                <a16:creationId xmlns:a16="http://schemas.microsoft.com/office/drawing/2014/main" id="{E4FC3D18-9CB8-CA43-9FF8-4807C49E3FC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sp>
        <p:nvSpPr>
          <p:cNvPr id="20" name="footer ">
            <a:extLst>
              <a:ext uri="{FF2B5EF4-FFF2-40B4-BE49-F238E27FC236}">
                <a16:creationId xmlns:a16="http://schemas.microsoft.com/office/drawing/2014/main" id="{D035737A-1DB9-5544-B6FD-67DD327ED6AF}"/>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pic>
        <p:nvPicPr>
          <p:cNvPr id="16" name="Picture 15" descr="BEC A Logo RB RGB.png">
            <a:extLst>
              <a:ext uri="{FF2B5EF4-FFF2-40B4-BE49-F238E27FC236}">
                <a16:creationId xmlns:a16="http://schemas.microsoft.com/office/drawing/2014/main" id="{5C989B6A-76B6-014A-B405-4213E67B86B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31" name="Text Placeholder 21">
            <a:extLst>
              <a:ext uri="{FF2B5EF4-FFF2-40B4-BE49-F238E27FC236}">
                <a16:creationId xmlns:a16="http://schemas.microsoft.com/office/drawing/2014/main" id="{68C010C1-1EB8-094C-A3E4-C57BD4DD1DF3}"/>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pic>
        <p:nvPicPr>
          <p:cNvPr id="4" name="Picture 3">
            <a:extLst>
              <a:ext uri="{FF2B5EF4-FFF2-40B4-BE49-F238E27FC236}">
                <a16:creationId xmlns:a16="http://schemas.microsoft.com/office/drawing/2014/main" id="{1B92606E-5786-F44D-A176-424E09D3629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74173" y="943741"/>
            <a:ext cx="4969827" cy="3416015"/>
          </a:xfrm>
          <a:prstGeom prst="rect">
            <a:avLst/>
          </a:prstGeom>
        </p:spPr>
      </p:pic>
      <p:sp>
        <p:nvSpPr>
          <p:cNvPr id="17" name="Blue bar">
            <a:extLst>
              <a:ext uri="{FF2B5EF4-FFF2-40B4-BE49-F238E27FC236}">
                <a16:creationId xmlns:a16="http://schemas.microsoft.com/office/drawing/2014/main" id="{F6274600-AF08-284D-A709-1E2768C2CC82}"/>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8B0E0D4E-4AD9-D044-A036-1115FBD43224}"/>
              </a:ext>
            </a:extLst>
          </p:cNvPr>
          <p:cNvSpPr>
            <a:spLocks noGrp="1"/>
          </p:cNvSpPr>
          <p:nvPr>
            <p:ph type="body" sz="quarter" idx="10" hasCustomPrompt="1"/>
          </p:nvPr>
        </p:nvSpPr>
        <p:spPr>
          <a:xfrm>
            <a:off x="678814" y="2543336"/>
            <a:ext cx="3723853"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18" name="Text Placeholder 2">
            <a:extLst>
              <a:ext uri="{FF2B5EF4-FFF2-40B4-BE49-F238E27FC236}">
                <a16:creationId xmlns:a16="http://schemas.microsoft.com/office/drawing/2014/main" id="{21FC5242-EFAB-3340-ACE9-FF6CFC5CE047}"/>
              </a:ext>
            </a:extLst>
          </p:cNvPr>
          <p:cNvSpPr>
            <a:spLocks noGrp="1"/>
          </p:cNvSpPr>
          <p:nvPr>
            <p:ph type="body" sz="quarter" idx="14" hasCustomPrompt="1"/>
          </p:nvPr>
        </p:nvSpPr>
        <p:spPr>
          <a:xfrm>
            <a:off x="678814" y="1996268"/>
            <a:ext cx="3723853"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34647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CF92BC-1B07-9B4E-AD5B-D31E3C8A59A0}"/>
              </a:ext>
            </a:extLst>
          </p:cNvPr>
          <p:cNvPicPr>
            <a:picLocks noChangeAspect="1"/>
          </p:cNvPicPr>
          <p:nvPr userDrawn="1"/>
        </p:nvPicPr>
        <p:blipFill>
          <a:blip r:embed="rId2"/>
          <a:stretch>
            <a:fillRect/>
          </a:stretch>
        </p:blipFill>
        <p:spPr>
          <a:xfrm>
            <a:off x="4683" y="0"/>
            <a:ext cx="9149973" cy="5070610"/>
          </a:xfrm>
          <a:prstGeom prst="rect">
            <a:avLst/>
          </a:prstGeom>
        </p:spPr>
      </p:pic>
      <p:pic>
        <p:nvPicPr>
          <p:cNvPr id="22" name="Picture 21">
            <a:extLst>
              <a:ext uri="{FF2B5EF4-FFF2-40B4-BE49-F238E27FC236}">
                <a16:creationId xmlns:a16="http://schemas.microsoft.com/office/drawing/2014/main" id="{1BDF078F-36A9-614F-AED9-E45DDC4AC0C4}"/>
              </a:ext>
            </a:extLst>
          </p:cNvPr>
          <p:cNvPicPr>
            <a:picLocks noChangeAspect="1"/>
          </p:cNvPicPr>
          <p:nvPr userDrawn="1"/>
        </p:nvPicPr>
        <p:blipFill>
          <a:blip r:embed="rId3">
            <a:alphaModFix amt="71000"/>
          </a:blip>
          <a:stretch>
            <a:fillRect/>
          </a:stretch>
        </p:blipFill>
        <p:spPr>
          <a:xfrm>
            <a:off x="5444693" y="3971574"/>
            <a:ext cx="3695700" cy="1104900"/>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43500"/>
          </a:xfrm>
          <a:prstGeom prst="rect">
            <a:avLst/>
          </a:prstGeom>
          <a:gradFill>
            <a:gsLst>
              <a:gs pos="83000">
                <a:schemeClr val="bg1">
                  <a:alpha val="1000"/>
                </a:schemeClr>
              </a:gs>
              <a:gs pos="35000">
                <a:schemeClr val="bg1">
                  <a:alpha val="55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5B2CB8A0-B708-B545-93CB-2141B3C84F6C}"/>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3F608F4F-603E-D246-BAEE-2CF773B40D1F}"/>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17" name="Straight Connector 16">
            <a:extLst>
              <a:ext uri="{FF2B5EF4-FFF2-40B4-BE49-F238E27FC236}">
                <a16:creationId xmlns:a16="http://schemas.microsoft.com/office/drawing/2014/main" id="{E2E6FC2C-8F0B-0343-9653-BA744AAB4EE3}"/>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BEC A Logo RB RGB.png">
            <a:extLst>
              <a:ext uri="{FF2B5EF4-FFF2-40B4-BE49-F238E27FC236}">
                <a16:creationId xmlns:a16="http://schemas.microsoft.com/office/drawing/2014/main" id="{C54747A2-32DC-0B4D-BE32-F329ECE2282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33" name="Text Placeholder 21">
            <a:extLst>
              <a:ext uri="{FF2B5EF4-FFF2-40B4-BE49-F238E27FC236}">
                <a16:creationId xmlns:a16="http://schemas.microsoft.com/office/drawing/2014/main" id="{C78F35B0-F95A-614D-B0CB-A39DD82F1D0B}"/>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34" name="footer ">
            <a:extLst>
              <a:ext uri="{FF2B5EF4-FFF2-40B4-BE49-F238E27FC236}">
                <a16:creationId xmlns:a16="http://schemas.microsoft.com/office/drawing/2014/main" id="{77EC8359-0052-964F-AF24-F58D0FD9575A}"/>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cxnSp>
        <p:nvCxnSpPr>
          <p:cNvPr id="29" name="Straight Connector 28">
            <a:extLst>
              <a:ext uri="{FF2B5EF4-FFF2-40B4-BE49-F238E27FC236}">
                <a16:creationId xmlns:a16="http://schemas.microsoft.com/office/drawing/2014/main" id="{1B7261A3-5026-6945-9A31-066DADEC6789}"/>
              </a:ext>
            </a:extLst>
          </p:cNvPr>
          <p:cNvCxnSpPr>
            <a:cxnSpLocks/>
          </p:cNvCxnSpPr>
          <p:nvPr userDrawn="1"/>
        </p:nvCxnSpPr>
        <p:spPr>
          <a:xfrm>
            <a:off x="678814"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30" name="Title 1">
            <a:extLst>
              <a:ext uri="{FF2B5EF4-FFF2-40B4-BE49-F238E27FC236}">
                <a16:creationId xmlns:a16="http://schemas.microsoft.com/office/drawing/2014/main" id="{349DD7FF-2373-5E4B-8B0C-5D9E94E13CE3}"/>
              </a:ext>
            </a:extLst>
          </p:cNvPr>
          <p:cNvSpPr>
            <a:spLocks noGrp="1"/>
          </p:cNvSpPr>
          <p:nvPr>
            <p:ph type="title" hasCustomPrompt="1"/>
          </p:nvPr>
        </p:nvSpPr>
        <p:spPr>
          <a:xfrm>
            <a:off x="678814" y="1630344"/>
            <a:ext cx="6931025" cy="521258"/>
          </a:xfrm>
          <a:prstGeom prst="rect">
            <a:avLst/>
          </a:prstGeom>
        </p:spPr>
        <p:txBody>
          <a:bodyPr lIns="0" tIns="0" rIns="0" bIns="0"/>
          <a:lstStyle>
            <a:lvl1pPr>
              <a:defRPr sz="4000" b="1" cap="none" baseline="0">
                <a:solidFill>
                  <a:srgbClr val="474C55"/>
                </a:solidFill>
              </a:defRPr>
            </a:lvl1pPr>
          </a:lstStyle>
          <a:p>
            <a:r>
              <a:rPr lang="en-US"/>
              <a:t>Title Line 1</a:t>
            </a:r>
          </a:p>
        </p:txBody>
      </p:sp>
      <p:sp>
        <p:nvSpPr>
          <p:cNvPr id="31" name="Text Placeholder 3">
            <a:extLst>
              <a:ext uri="{FF2B5EF4-FFF2-40B4-BE49-F238E27FC236}">
                <a16:creationId xmlns:a16="http://schemas.microsoft.com/office/drawing/2014/main" id="{689718E7-002F-654E-AB1F-36EC461ED38C}"/>
              </a:ext>
            </a:extLst>
          </p:cNvPr>
          <p:cNvSpPr>
            <a:spLocks noGrp="1"/>
          </p:cNvSpPr>
          <p:nvPr>
            <p:ph type="body" sz="quarter" idx="10" hasCustomPrompt="1"/>
          </p:nvPr>
        </p:nvSpPr>
        <p:spPr>
          <a:xfrm>
            <a:off x="678814" y="3068927"/>
            <a:ext cx="693102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32" name="Text Placeholder 2">
            <a:extLst>
              <a:ext uri="{FF2B5EF4-FFF2-40B4-BE49-F238E27FC236}">
                <a16:creationId xmlns:a16="http://schemas.microsoft.com/office/drawing/2014/main" id="{64329D76-4C50-FD46-A750-750D423060D4}"/>
              </a:ext>
            </a:extLst>
          </p:cNvPr>
          <p:cNvSpPr>
            <a:spLocks noGrp="1"/>
          </p:cNvSpPr>
          <p:nvPr>
            <p:ph type="body" sz="quarter" idx="14" hasCustomPrompt="1"/>
          </p:nvPr>
        </p:nvSpPr>
        <p:spPr>
          <a:xfrm>
            <a:off x="678814" y="2151602"/>
            <a:ext cx="6931025"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19" name="Blue bar">
            <a:extLst>
              <a:ext uri="{FF2B5EF4-FFF2-40B4-BE49-F238E27FC236}">
                <a16:creationId xmlns:a16="http://schemas.microsoft.com/office/drawing/2014/main" id="{FBD3D096-F7F7-AD47-947B-C8F855FE4865}"/>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002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12">
    <p:spTree>
      <p:nvGrpSpPr>
        <p:cNvPr id="1" name=""/>
        <p:cNvGrpSpPr/>
        <p:nvPr/>
      </p:nvGrpSpPr>
      <p:grpSpPr>
        <a:xfrm>
          <a:off x="0" y="0"/>
          <a:ext cx="0" cy="0"/>
          <a:chOff x="0" y="0"/>
          <a:chExt cx="0" cy="0"/>
        </a:xfrm>
      </p:grpSpPr>
      <p:sp>
        <p:nvSpPr>
          <p:cNvPr id="33" name="Blue bar">
            <a:extLst>
              <a:ext uri="{FF2B5EF4-FFF2-40B4-BE49-F238E27FC236}">
                <a16:creationId xmlns:a16="http://schemas.microsoft.com/office/drawing/2014/main" id="{70576359-B9EE-0849-BAB1-9CE09CCAC2F2}"/>
              </a:ext>
            </a:extLst>
          </p:cNvPr>
          <p:cNvSpPr/>
          <p:nvPr userDrawn="1"/>
        </p:nvSpPr>
        <p:spPr>
          <a:xfrm>
            <a:off x="0" y="3239153"/>
            <a:ext cx="9144000" cy="945102"/>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element 2" descr="arrow-simple.png">
            <a:extLst>
              <a:ext uri="{FF2B5EF4-FFF2-40B4-BE49-F238E27FC236}">
                <a16:creationId xmlns:a16="http://schemas.microsoft.com/office/drawing/2014/main" id="{2678598A-407E-1349-AAED-E016929341B4}"/>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5" name="graphic element" descr="Triple arrow.png">
            <a:extLst>
              <a:ext uri="{FF2B5EF4-FFF2-40B4-BE49-F238E27FC236}">
                <a16:creationId xmlns:a16="http://schemas.microsoft.com/office/drawing/2014/main" id="{380E606F-23E9-D541-9439-1ABBC0313DDE}"/>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6" name="Picture 15" descr="BEC A Logo RB RGB.png">
            <a:extLst>
              <a:ext uri="{FF2B5EF4-FFF2-40B4-BE49-F238E27FC236}">
                <a16:creationId xmlns:a16="http://schemas.microsoft.com/office/drawing/2014/main" id="{FCF2A9A5-8C12-4C47-AAE1-402E1B9ADD8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31" name="Text Placeholder 21">
            <a:extLst>
              <a:ext uri="{FF2B5EF4-FFF2-40B4-BE49-F238E27FC236}">
                <a16:creationId xmlns:a16="http://schemas.microsoft.com/office/drawing/2014/main" id="{68C010C1-1EB8-094C-A3E4-C57BD4DD1DF3}"/>
              </a:ext>
            </a:extLst>
          </p:cNvPr>
          <p:cNvSpPr>
            <a:spLocks noGrp="1"/>
          </p:cNvSpPr>
          <p:nvPr>
            <p:ph type="body" sz="quarter" idx="12" hasCustomPrompt="1"/>
          </p:nvPr>
        </p:nvSpPr>
        <p:spPr>
          <a:xfrm>
            <a:off x="678814" y="4489223"/>
            <a:ext cx="4609878"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pic>
        <p:nvPicPr>
          <p:cNvPr id="4" name="Picture 3">
            <a:extLst>
              <a:ext uri="{FF2B5EF4-FFF2-40B4-BE49-F238E27FC236}">
                <a16:creationId xmlns:a16="http://schemas.microsoft.com/office/drawing/2014/main" id="{1B92606E-5786-F44D-A176-424E09D3629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072569" y="419444"/>
            <a:ext cx="2630036" cy="4359655"/>
          </a:xfrm>
          <a:prstGeom prst="rect">
            <a:avLst/>
          </a:prstGeom>
        </p:spPr>
      </p:pic>
      <p:sp>
        <p:nvSpPr>
          <p:cNvPr id="17" name="Blue bar">
            <a:extLst>
              <a:ext uri="{FF2B5EF4-FFF2-40B4-BE49-F238E27FC236}">
                <a16:creationId xmlns:a16="http://schemas.microsoft.com/office/drawing/2014/main" id="{8E074A64-76FD-E54D-830C-2003A1D9F16D}"/>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
            <a:extLst>
              <a:ext uri="{FF2B5EF4-FFF2-40B4-BE49-F238E27FC236}">
                <a16:creationId xmlns:a16="http://schemas.microsoft.com/office/drawing/2014/main" id="{0EDFE10C-8DB1-9345-AABE-0F67057E31F6}"/>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3" name="Text Placeholder 3">
            <a:extLst>
              <a:ext uri="{FF2B5EF4-FFF2-40B4-BE49-F238E27FC236}">
                <a16:creationId xmlns:a16="http://schemas.microsoft.com/office/drawing/2014/main" id="{27F302A6-C607-004E-9C66-7531CCCF3067}"/>
              </a:ext>
            </a:extLst>
          </p:cNvPr>
          <p:cNvSpPr>
            <a:spLocks noGrp="1"/>
          </p:cNvSpPr>
          <p:nvPr>
            <p:ph type="body" sz="quarter" idx="10" hasCustomPrompt="1"/>
          </p:nvPr>
        </p:nvSpPr>
        <p:spPr>
          <a:xfrm>
            <a:off x="678815" y="2543336"/>
            <a:ext cx="4609878"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18" name="Text Placeholder 2">
            <a:extLst>
              <a:ext uri="{FF2B5EF4-FFF2-40B4-BE49-F238E27FC236}">
                <a16:creationId xmlns:a16="http://schemas.microsoft.com/office/drawing/2014/main" id="{E8DB5213-A065-F34E-A0E2-C949EF58D4E1}"/>
              </a:ext>
            </a:extLst>
          </p:cNvPr>
          <p:cNvSpPr>
            <a:spLocks noGrp="1"/>
          </p:cNvSpPr>
          <p:nvPr>
            <p:ph type="body" sz="quarter" idx="14" hasCustomPrompt="1"/>
          </p:nvPr>
        </p:nvSpPr>
        <p:spPr>
          <a:xfrm>
            <a:off x="678815" y="1996268"/>
            <a:ext cx="4609878"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Tree>
    <p:extLst>
      <p:ext uri="{BB962C8B-B14F-4D97-AF65-F5344CB8AC3E}">
        <p14:creationId xmlns:p14="http://schemas.microsoft.com/office/powerpoint/2010/main" val="2966442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ior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B4EE216-1F2B-DC47-9C38-F78C43A34BDC}"/>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pic>
        <p:nvPicPr>
          <p:cNvPr id="8" name="Picture 7" descr="arrow-simple.png">
            <a:extLst>
              <a:ext uri="{FF2B5EF4-FFF2-40B4-BE49-F238E27FC236}">
                <a16:creationId xmlns:a16="http://schemas.microsoft.com/office/drawing/2014/main" id="{4784F32F-C8A4-8940-A2DB-3FDB1789C2C4}"/>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1" name="Picture 10" descr="BEC A Logo RB RGB.png">
            <a:extLst>
              <a:ext uri="{FF2B5EF4-FFF2-40B4-BE49-F238E27FC236}">
                <a16:creationId xmlns:a16="http://schemas.microsoft.com/office/drawing/2014/main" id="{39325861-47A6-0C45-A956-C28A9E8567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3" name="Blue bar">
            <a:extLst>
              <a:ext uri="{FF2B5EF4-FFF2-40B4-BE49-F238E27FC236}">
                <a16:creationId xmlns:a16="http://schemas.microsoft.com/office/drawing/2014/main" id="{46076B4D-A29C-0949-A0D4-BCA40847EDF1}"/>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
            <a:extLst>
              <a:ext uri="{FF2B5EF4-FFF2-40B4-BE49-F238E27FC236}">
                <a16:creationId xmlns:a16="http://schemas.microsoft.com/office/drawing/2014/main" id="{8909BD8E-B123-394C-B41C-60AC8C40CA61}"/>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9" name="Oval 18">
            <a:extLst>
              <a:ext uri="{FF2B5EF4-FFF2-40B4-BE49-F238E27FC236}">
                <a16:creationId xmlns:a16="http://schemas.microsoft.com/office/drawing/2014/main" id="{910D9E79-7450-2444-AE35-B9F36EC6AEAF}"/>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0" name="TextBox 19">
            <a:extLst>
              <a:ext uri="{FF2B5EF4-FFF2-40B4-BE49-F238E27FC236}">
                <a16:creationId xmlns:a16="http://schemas.microsoft.com/office/drawing/2014/main" id="{E0230F79-CE2A-494F-B78F-CCA2CCDED5DA}"/>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2954427004"/>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guide id="3" orient="horz" pos="30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ior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B4EE216-1F2B-DC47-9C38-F78C43A34BDC}"/>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pic>
        <p:nvPicPr>
          <p:cNvPr id="8" name="Picture 7" descr="arrow-simple.png">
            <a:extLst>
              <a:ext uri="{FF2B5EF4-FFF2-40B4-BE49-F238E27FC236}">
                <a16:creationId xmlns:a16="http://schemas.microsoft.com/office/drawing/2014/main" id="{94C992EC-425B-8A49-AFE8-45E9AE401577}"/>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1" name="Picture 10" descr="BEC A Logo RB RGB.png">
            <a:extLst>
              <a:ext uri="{FF2B5EF4-FFF2-40B4-BE49-F238E27FC236}">
                <a16:creationId xmlns:a16="http://schemas.microsoft.com/office/drawing/2014/main" id="{307045D3-E9ED-CD43-A3A6-2D3EE4E3C9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4" name="Blue bar">
            <a:extLst>
              <a:ext uri="{FF2B5EF4-FFF2-40B4-BE49-F238E27FC236}">
                <a16:creationId xmlns:a16="http://schemas.microsoft.com/office/drawing/2014/main" id="{E4590028-B7C6-B143-ABB8-BABF87A16958}"/>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6">
            <a:extLst>
              <a:ext uri="{FF2B5EF4-FFF2-40B4-BE49-F238E27FC236}">
                <a16:creationId xmlns:a16="http://schemas.microsoft.com/office/drawing/2014/main" id="{E47DD902-ECD8-C146-AEC7-8CECB098578A}"/>
              </a:ext>
            </a:extLst>
          </p:cNvPr>
          <p:cNvSpPr>
            <a:spLocks noGrp="1"/>
          </p:cNvSpPr>
          <p:nvPr>
            <p:ph type="body" sz="quarter" idx="13"/>
          </p:nvPr>
        </p:nvSpPr>
        <p:spPr>
          <a:xfrm>
            <a:off x="504883" y="952798"/>
            <a:ext cx="8181916" cy="3358524"/>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0" name="footer ">
            <a:extLst>
              <a:ext uri="{FF2B5EF4-FFF2-40B4-BE49-F238E27FC236}">
                <a16:creationId xmlns:a16="http://schemas.microsoft.com/office/drawing/2014/main" id="{C81E84AB-6516-AF41-8380-FA8F46F80973}"/>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1" name="Oval 20">
            <a:extLst>
              <a:ext uri="{FF2B5EF4-FFF2-40B4-BE49-F238E27FC236}">
                <a16:creationId xmlns:a16="http://schemas.microsoft.com/office/drawing/2014/main" id="{20F89D84-52F3-794C-9585-582925D7B5F6}"/>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2" name="TextBox 21">
            <a:extLst>
              <a:ext uri="{FF2B5EF4-FFF2-40B4-BE49-F238E27FC236}">
                <a16:creationId xmlns:a16="http://schemas.microsoft.com/office/drawing/2014/main" id="{AD79F3D1-1B9C-4E43-A672-DE96FEB05956}"/>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3254962661"/>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erior Slide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B4EE216-1F2B-DC47-9C38-F78C43A34BDC}"/>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13" name="Text Placeholder 6">
            <a:extLst>
              <a:ext uri="{FF2B5EF4-FFF2-40B4-BE49-F238E27FC236}">
                <a16:creationId xmlns:a16="http://schemas.microsoft.com/office/drawing/2014/main" id="{C8EE0493-50F0-934E-ADF2-8CAC6399C10D}"/>
              </a:ext>
            </a:extLst>
          </p:cNvPr>
          <p:cNvSpPr>
            <a:spLocks noGrp="1"/>
          </p:cNvSpPr>
          <p:nvPr>
            <p:ph type="body" sz="quarter" idx="10" hasCustomPrompt="1"/>
          </p:nvPr>
        </p:nvSpPr>
        <p:spPr>
          <a:xfrm>
            <a:off x="504884" y="829299"/>
            <a:ext cx="8181916" cy="180564"/>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 Text</a:t>
            </a:r>
          </a:p>
        </p:txBody>
      </p:sp>
      <p:pic>
        <p:nvPicPr>
          <p:cNvPr id="14" name="Picture 13" descr="arrow-simple.png">
            <a:extLst>
              <a:ext uri="{FF2B5EF4-FFF2-40B4-BE49-F238E27FC236}">
                <a16:creationId xmlns:a16="http://schemas.microsoft.com/office/drawing/2014/main" id="{51A78E14-332E-D842-8DE2-ADE3A7B519F4}"/>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1" name="Picture 10" descr="BEC A Logo RB RGB.png">
            <a:extLst>
              <a:ext uri="{FF2B5EF4-FFF2-40B4-BE49-F238E27FC236}">
                <a16:creationId xmlns:a16="http://schemas.microsoft.com/office/drawing/2014/main" id="{2AAB46D4-8331-264A-B1F8-E042E0F827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6" name="Blue bar">
            <a:extLst>
              <a:ext uri="{FF2B5EF4-FFF2-40B4-BE49-F238E27FC236}">
                <a16:creationId xmlns:a16="http://schemas.microsoft.com/office/drawing/2014/main" id="{098F86F2-9CC5-014A-97D4-6D433AB5AAE5}"/>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6">
            <a:extLst>
              <a:ext uri="{FF2B5EF4-FFF2-40B4-BE49-F238E27FC236}">
                <a16:creationId xmlns:a16="http://schemas.microsoft.com/office/drawing/2014/main" id="{F25EC5E4-0B2F-9143-A0D3-A002A865BD8A}"/>
              </a:ext>
            </a:extLst>
          </p:cNvPr>
          <p:cNvSpPr>
            <a:spLocks noGrp="1"/>
          </p:cNvSpPr>
          <p:nvPr>
            <p:ph type="body" sz="quarter" idx="13"/>
          </p:nvPr>
        </p:nvSpPr>
        <p:spPr>
          <a:xfrm>
            <a:off x="504883" y="1252728"/>
            <a:ext cx="8181916" cy="3058594"/>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2" name="footer ">
            <a:extLst>
              <a:ext uri="{FF2B5EF4-FFF2-40B4-BE49-F238E27FC236}">
                <a16:creationId xmlns:a16="http://schemas.microsoft.com/office/drawing/2014/main" id="{E70D5792-0637-624C-8BEB-ABDFA695E7B1}"/>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3" name="Oval 22">
            <a:extLst>
              <a:ext uri="{FF2B5EF4-FFF2-40B4-BE49-F238E27FC236}">
                <a16:creationId xmlns:a16="http://schemas.microsoft.com/office/drawing/2014/main" id="{8528053D-8E25-7A4F-9FEA-631F7299B83E}"/>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4" name="TextBox 23">
            <a:extLst>
              <a:ext uri="{FF2B5EF4-FFF2-40B4-BE49-F238E27FC236}">
                <a16:creationId xmlns:a16="http://schemas.microsoft.com/office/drawing/2014/main" id="{B28A2323-6741-0945-9C34-E153CD026574}"/>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3500135249"/>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erior Slide 4">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35B6F09-E325-D446-BBA9-ACD8C8399F19}"/>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pic>
        <p:nvPicPr>
          <p:cNvPr id="9" name="Picture 8" descr="arrow-simple.png">
            <a:extLst>
              <a:ext uri="{FF2B5EF4-FFF2-40B4-BE49-F238E27FC236}">
                <a16:creationId xmlns:a16="http://schemas.microsoft.com/office/drawing/2014/main" id="{6E53CBE5-36A0-C948-A6D2-0A3AA3987ACF}"/>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4" name="Picture 13" descr="BEC A Logo RB RGB.png">
            <a:extLst>
              <a:ext uri="{FF2B5EF4-FFF2-40B4-BE49-F238E27FC236}">
                <a16:creationId xmlns:a16="http://schemas.microsoft.com/office/drawing/2014/main" id="{A4525160-A4DE-F04E-BA68-5601ABAC8B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Blue bar">
            <a:extLst>
              <a:ext uri="{FF2B5EF4-FFF2-40B4-BE49-F238E27FC236}">
                <a16:creationId xmlns:a16="http://schemas.microsoft.com/office/drawing/2014/main" id="{D9548B91-F98A-F84C-96B6-49C93CEB6F88}"/>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6">
            <a:extLst>
              <a:ext uri="{FF2B5EF4-FFF2-40B4-BE49-F238E27FC236}">
                <a16:creationId xmlns:a16="http://schemas.microsoft.com/office/drawing/2014/main" id="{1B077DA3-45A5-7948-9D0F-2D0CFAE6FFDB}"/>
              </a:ext>
            </a:extLst>
          </p:cNvPr>
          <p:cNvSpPr>
            <a:spLocks noGrp="1"/>
          </p:cNvSpPr>
          <p:nvPr>
            <p:ph type="body" sz="quarter" idx="14"/>
          </p:nvPr>
        </p:nvSpPr>
        <p:spPr>
          <a:xfrm>
            <a:off x="504883" y="952797"/>
            <a:ext cx="4015079" cy="3358526"/>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3" name="Text Placeholder 6">
            <a:extLst>
              <a:ext uri="{FF2B5EF4-FFF2-40B4-BE49-F238E27FC236}">
                <a16:creationId xmlns:a16="http://schemas.microsoft.com/office/drawing/2014/main" id="{CB83DFFA-A564-524B-A0F0-D4233F006B08}"/>
              </a:ext>
            </a:extLst>
          </p:cNvPr>
          <p:cNvSpPr>
            <a:spLocks noGrp="1"/>
          </p:cNvSpPr>
          <p:nvPr>
            <p:ph type="body" sz="quarter" idx="15"/>
          </p:nvPr>
        </p:nvSpPr>
        <p:spPr>
          <a:xfrm>
            <a:off x="4671721" y="952796"/>
            <a:ext cx="4015079" cy="3344883"/>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4" name="footer ">
            <a:extLst>
              <a:ext uri="{FF2B5EF4-FFF2-40B4-BE49-F238E27FC236}">
                <a16:creationId xmlns:a16="http://schemas.microsoft.com/office/drawing/2014/main" id="{0F309A4C-EF32-FA4A-9CDC-2B9BD56E173F}"/>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5" name="Oval 24">
            <a:extLst>
              <a:ext uri="{FF2B5EF4-FFF2-40B4-BE49-F238E27FC236}">
                <a16:creationId xmlns:a16="http://schemas.microsoft.com/office/drawing/2014/main" id="{719195C4-68B0-4B47-B390-756845FC7677}"/>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6" name="TextBox 25">
            <a:extLst>
              <a:ext uri="{FF2B5EF4-FFF2-40B4-BE49-F238E27FC236}">
                <a16:creationId xmlns:a16="http://schemas.microsoft.com/office/drawing/2014/main" id="{1A13D246-3C20-A040-8300-E50A37FEB9A4}"/>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314480944"/>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erior Slide 5">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35B6F09-E325-D446-BBA9-ACD8C8399F19}"/>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11" name="Text Placeholder 6">
            <a:extLst>
              <a:ext uri="{FF2B5EF4-FFF2-40B4-BE49-F238E27FC236}">
                <a16:creationId xmlns:a16="http://schemas.microsoft.com/office/drawing/2014/main" id="{33F3E50F-A913-AA40-A525-E78291518C1D}"/>
              </a:ext>
            </a:extLst>
          </p:cNvPr>
          <p:cNvSpPr>
            <a:spLocks noGrp="1"/>
          </p:cNvSpPr>
          <p:nvPr>
            <p:ph type="body" sz="quarter" idx="10" hasCustomPrompt="1"/>
          </p:nvPr>
        </p:nvSpPr>
        <p:spPr>
          <a:xfrm>
            <a:off x="504884" y="829299"/>
            <a:ext cx="8181916" cy="180564"/>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 Text</a:t>
            </a:r>
          </a:p>
        </p:txBody>
      </p:sp>
      <p:pic>
        <p:nvPicPr>
          <p:cNvPr id="18" name="Picture 17" descr="arrow-simple.png">
            <a:extLst>
              <a:ext uri="{FF2B5EF4-FFF2-40B4-BE49-F238E27FC236}">
                <a16:creationId xmlns:a16="http://schemas.microsoft.com/office/drawing/2014/main" id="{2F454B3C-6BB4-3B47-9131-622FB97A423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4" name="Picture 13" descr="BEC A Logo RB RGB.png">
            <a:extLst>
              <a:ext uri="{FF2B5EF4-FFF2-40B4-BE49-F238E27FC236}">
                <a16:creationId xmlns:a16="http://schemas.microsoft.com/office/drawing/2014/main" id="{1D50C4D4-7B3A-F042-B5B9-14B4E56F8E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Blue bar">
            <a:extLst>
              <a:ext uri="{FF2B5EF4-FFF2-40B4-BE49-F238E27FC236}">
                <a16:creationId xmlns:a16="http://schemas.microsoft.com/office/drawing/2014/main" id="{81867F45-9EB4-564F-A62A-5801BC4D383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6">
            <a:extLst>
              <a:ext uri="{FF2B5EF4-FFF2-40B4-BE49-F238E27FC236}">
                <a16:creationId xmlns:a16="http://schemas.microsoft.com/office/drawing/2014/main" id="{0D210544-10B3-8A4B-89C9-AFACC3A32314}"/>
              </a:ext>
            </a:extLst>
          </p:cNvPr>
          <p:cNvSpPr>
            <a:spLocks noGrp="1"/>
          </p:cNvSpPr>
          <p:nvPr>
            <p:ph type="body" sz="quarter" idx="14"/>
          </p:nvPr>
        </p:nvSpPr>
        <p:spPr>
          <a:xfrm>
            <a:off x="504883" y="1252727"/>
            <a:ext cx="4015079" cy="3058595"/>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3" name="Text Placeholder 6">
            <a:extLst>
              <a:ext uri="{FF2B5EF4-FFF2-40B4-BE49-F238E27FC236}">
                <a16:creationId xmlns:a16="http://schemas.microsoft.com/office/drawing/2014/main" id="{7BC83813-6C01-4C49-8B9E-462AF7AF7A0B}"/>
              </a:ext>
            </a:extLst>
          </p:cNvPr>
          <p:cNvSpPr>
            <a:spLocks noGrp="1"/>
          </p:cNvSpPr>
          <p:nvPr>
            <p:ph type="body" sz="quarter" idx="15"/>
          </p:nvPr>
        </p:nvSpPr>
        <p:spPr>
          <a:xfrm>
            <a:off x="4671721" y="1248685"/>
            <a:ext cx="4015079" cy="3058595"/>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4" name="footer ">
            <a:extLst>
              <a:ext uri="{FF2B5EF4-FFF2-40B4-BE49-F238E27FC236}">
                <a16:creationId xmlns:a16="http://schemas.microsoft.com/office/drawing/2014/main" id="{F56A857A-AE45-E44B-99E3-1E412616F11B}"/>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5" name="Oval 24">
            <a:extLst>
              <a:ext uri="{FF2B5EF4-FFF2-40B4-BE49-F238E27FC236}">
                <a16:creationId xmlns:a16="http://schemas.microsoft.com/office/drawing/2014/main" id="{5011A4B3-E312-AD46-A028-AEC9FB30E352}"/>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6" name="TextBox 25">
            <a:extLst>
              <a:ext uri="{FF2B5EF4-FFF2-40B4-BE49-F238E27FC236}">
                <a16:creationId xmlns:a16="http://schemas.microsoft.com/office/drawing/2014/main" id="{CBE86455-2809-494C-863B-CC6805551AA8}"/>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485999835"/>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erior Slide 6">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76C8883-2E6B-594F-AE17-FF45E60E853C}"/>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23" name="Picture Placeholder 8">
            <a:extLst>
              <a:ext uri="{FF2B5EF4-FFF2-40B4-BE49-F238E27FC236}">
                <a16:creationId xmlns:a16="http://schemas.microsoft.com/office/drawing/2014/main" id="{97EC5DB0-14BF-D04C-BBA5-83622F887566}"/>
              </a:ext>
            </a:extLst>
          </p:cNvPr>
          <p:cNvSpPr>
            <a:spLocks noGrp="1"/>
          </p:cNvSpPr>
          <p:nvPr>
            <p:ph type="pic" sz="quarter" idx="11" hasCustomPrompt="1"/>
          </p:nvPr>
        </p:nvSpPr>
        <p:spPr>
          <a:xfrm>
            <a:off x="4671721" y="952797"/>
            <a:ext cx="4015079" cy="3344883"/>
          </a:xfrm>
          <a:prstGeom prst="rect">
            <a:avLst/>
          </a:prstGeom>
          <a:pattFill prst="pct5">
            <a:fgClr>
              <a:schemeClr val="bg2"/>
            </a:fgClr>
            <a:bgClr>
              <a:schemeClr val="bg1"/>
            </a:bgClr>
          </a:pattFill>
        </p:spPr>
        <p:txBody>
          <a:bodyPr lIns="0" tIns="0" rIns="0" bIns="0"/>
          <a:lstStyle>
            <a:lvl1pPr>
              <a:spcBef>
                <a:spcPts val="0"/>
              </a:spcBef>
              <a:spcAft>
                <a:spcPts val="400"/>
              </a:spcAft>
              <a:buClr>
                <a:srgbClr val="EA1C2C"/>
              </a:buClr>
              <a:defRPr sz="1600">
                <a:solidFill>
                  <a:srgbClr val="474C55"/>
                </a:solidFill>
              </a:defRPr>
            </a:lvl1pPr>
            <a:lvl2pPr marL="514350" indent="-171450">
              <a:spcAft>
                <a:spcPts val="400"/>
              </a:spcAft>
              <a:buClr>
                <a:srgbClr val="EA1C2C"/>
              </a:buClr>
              <a:buSzPct val="110000"/>
              <a:buFont typeface="System Font Regular"/>
              <a:buChar char="-"/>
              <a:defRPr sz="1600">
                <a:solidFill>
                  <a:srgbClr val="474C55"/>
                </a:solidFill>
              </a:defRPr>
            </a:lvl2pPr>
            <a:lvl3pPr marL="857250" indent="-171450">
              <a:buClr>
                <a:srgbClr val="EA1C2C"/>
              </a:buClr>
              <a:buSzPct val="110000"/>
              <a:buFont typeface="System Font Regular"/>
              <a:buChar char="◦"/>
              <a:defRPr sz="1600">
                <a:solidFill>
                  <a:srgbClr val="474C55"/>
                </a:solidFill>
              </a:defRPr>
            </a:lvl3pPr>
          </a:lstStyle>
          <a:p>
            <a:r>
              <a:rPr lang="en-US"/>
              <a:t>Insert picture</a:t>
            </a:r>
          </a:p>
        </p:txBody>
      </p:sp>
      <p:pic>
        <p:nvPicPr>
          <p:cNvPr id="9" name="Picture 8" descr="arrow-simple.png">
            <a:extLst>
              <a:ext uri="{FF2B5EF4-FFF2-40B4-BE49-F238E27FC236}">
                <a16:creationId xmlns:a16="http://schemas.microsoft.com/office/drawing/2014/main" id="{BE8B6428-40D8-574C-8D13-11E57792A5C3}"/>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1" name="Picture 10" descr="BEC A Logo RB RGB.png">
            <a:extLst>
              <a:ext uri="{FF2B5EF4-FFF2-40B4-BE49-F238E27FC236}">
                <a16:creationId xmlns:a16="http://schemas.microsoft.com/office/drawing/2014/main" id="{3EEEE1C5-DC9A-8A4D-AAEC-0ED7620910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2" name="Blue bar">
            <a:extLst>
              <a:ext uri="{FF2B5EF4-FFF2-40B4-BE49-F238E27FC236}">
                <a16:creationId xmlns:a16="http://schemas.microsoft.com/office/drawing/2014/main" id="{5C7CF747-3165-CA4F-8EE6-86699549B8C7}"/>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11167"/>
              </a:solidFill>
            </a:endParaRPr>
          </a:p>
        </p:txBody>
      </p:sp>
      <p:sp>
        <p:nvSpPr>
          <p:cNvPr id="15" name="Text Placeholder 6">
            <a:extLst>
              <a:ext uri="{FF2B5EF4-FFF2-40B4-BE49-F238E27FC236}">
                <a16:creationId xmlns:a16="http://schemas.microsoft.com/office/drawing/2014/main" id="{1E5299FF-FDF2-B14D-B002-9B579611C710}"/>
              </a:ext>
            </a:extLst>
          </p:cNvPr>
          <p:cNvSpPr>
            <a:spLocks noGrp="1"/>
          </p:cNvSpPr>
          <p:nvPr>
            <p:ph type="body" sz="quarter" idx="14"/>
          </p:nvPr>
        </p:nvSpPr>
        <p:spPr>
          <a:xfrm>
            <a:off x="504883" y="952797"/>
            <a:ext cx="4015079" cy="3358526"/>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16" name="footer ">
            <a:extLst>
              <a:ext uri="{FF2B5EF4-FFF2-40B4-BE49-F238E27FC236}">
                <a16:creationId xmlns:a16="http://schemas.microsoft.com/office/drawing/2014/main" id="{FDA7D17D-05B8-974B-AC9F-E1893536D241}"/>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0" name="Oval 19">
            <a:extLst>
              <a:ext uri="{FF2B5EF4-FFF2-40B4-BE49-F238E27FC236}">
                <a16:creationId xmlns:a16="http://schemas.microsoft.com/office/drawing/2014/main" id="{329E9819-597E-C449-BFDB-0D7DAFF168CD}"/>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1" name="TextBox 20">
            <a:extLst>
              <a:ext uri="{FF2B5EF4-FFF2-40B4-BE49-F238E27FC236}">
                <a16:creationId xmlns:a16="http://schemas.microsoft.com/office/drawing/2014/main" id="{298960CE-18C3-F244-965E-C4C8BB851893}"/>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4024843310"/>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erior Slide 7">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76C8883-2E6B-594F-AE17-FF45E60E853C}"/>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22" name="Text Placeholder 6">
            <a:extLst>
              <a:ext uri="{FF2B5EF4-FFF2-40B4-BE49-F238E27FC236}">
                <a16:creationId xmlns:a16="http://schemas.microsoft.com/office/drawing/2014/main" id="{44A216DA-C4D5-764B-84C5-66F772C2FF09}"/>
              </a:ext>
            </a:extLst>
          </p:cNvPr>
          <p:cNvSpPr>
            <a:spLocks noGrp="1"/>
          </p:cNvSpPr>
          <p:nvPr>
            <p:ph type="body" sz="quarter" idx="10" hasCustomPrompt="1"/>
          </p:nvPr>
        </p:nvSpPr>
        <p:spPr>
          <a:xfrm>
            <a:off x="504884" y="829299"/>
            <a:ext cx="8181916" cy="180564"/>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 Text</a:t>
            </a:r>
          </a:p>
        </p:txBody>
      </p:sp>
      <p:sp>
        <p:nvSpPr>
          <p:cNvPr id="23" name="Picture Placeholder 8">
            <a:extLst>
              <a:ext uri="{FF2B5EF4-FFF2-40B4-BE49-F238E27FC236}">
                <a16:creationId xmlns:a16="http://schemas.microsoft.com/office/drawing/2014/main" id="{97EC5DB0-14BF-D04C-BBA5-83622F887566}"/>
              </a:ext>
            </a:extLst>
          </p:cNvPr>
          <p:cNvSpPr>
            <a:spLocks noGrp="1"/>
          </p:cNvSpPr>
          <p:nvPr>
            <p:ph type="pic" sz="quarter" idx="11" hasCustomPrompt="1"/>
          </p:nvPr>
        </p:nvSpPr>
        <p:spPr>
          <a:xfrm>
            <a:off x="4671721" y="1252728"/>
            <a:ext cx="4015079" cy="3044952"/>
          </a:xfrm>
          <a:prstGeom prst="rect">
            <a:avLst/>
          </a:prstGeom>
          <a:pattFill prst="pct5">
            <a:fgClr>
              <a:schemeClr val="bg2"/>
            </a:fgClr>
            <a:bgClr>
              <a:schemeClr val="bg1"/>
            </a:bgClr>
          </a:pattFill>
        </p:spPr>
        <p:txBody>
          <a:bodyPr lIns="0" tIns="0" rIns="0" bIns="0"/>
          <a:lstStyle>
            <a:lvl1pPr>
              <a:spcBef>
                <a:spcPts val="0"/>
              </a:spcBef>
              <a:spcAft>
                <a:spcPts val="400"/>
              </a:spcAft>
              <a:buClr>
                <a:srgbClr val="EA1C2C"/>
              </a:buClr>
              <a:defRPr sz="1600">
                <a:solidFill>
                  <a:srgbClr val="474C55"/>
                </a:solidFill>
              </a:defRPr>
            </a:lvl1pPr>
            <a:lvl2pPr marL="514350" indent="-171450">
              <a:spcAft>
                <a:spcPts val="400"/>
              </a:spcAft>
              <a:buClr>
                <a:srgbClr val="EA1C2C"/>
              </a:buClr>
              <a:buSzPct val="110000"/>
              <a:buFont typeface="System Font Regular"/>
              <a:buChar char="-"/>
              <a:defRPr sz="1600">
                <a:solidFill>
                  <a:srgbClr val="474C55"/>
                </a:solidFill>
              </a:defRPr>
            </a:lvl2pPr>
            <a:lvl3pPr marL="857250" indent="-171450">
              <a:buClr>
                <a:srgbClr val="EA1C2C"/>
              </a:buClr>
              <a:buSzPct val="110000"/>
              <a:buFont typeface="System Font Regular"/>
              <a:buChar char="◦"/>
              <a:defRPr sz="1600">
                <a:solidFill>
                  <a:srgbClr val="474C55"/>
                </a:solidFill>
              </a:defRPr>
            </a:lvl3pPr>
          </a:lstStyle>
          <a:p>
            <a:r>
              <a:rPr lang="en-US"/>
              <a:t>Insert picture</a:t>
            </a:r>
          </a:p>
        </p:txBody>
      </p:sp>
      <p:pic>
        <p:nvPicPr>
          <p:cNvPr id="10" name="Picture 9" descr="arrow-simple.png">
            <a:extLst>
              <a:ext uri="{FF2B5EF4-FFF2-40B4-BE49-F238E27FC236}">
                <a16:creationId xmlns:a16="http://schemas.microsoft.com/office/drawing/2014/main" id="{E75FAF7A-6991-CE42-A623-0F0CDD4C5BF4}"/>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2" name="Picture 11" descr="BEC A Logo RB RGB.png">
            <a:extLst>
              <a:ext uri="{FF2B5EF4-FFF2-40B4-BE49-F238E27FC236}">
                <a16:creationId xmlns:a16="http://schemas.microsoft.com/office/drawing/2014/main" id="{1ACB1E2B-A8D8-FA49-A0C1-0A0697C5B9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3" name="Blue bar">
            <a:extLst>
              <a:ext uri="{FF2B5EF4-FFF2-40B4-BE49-F238E27FC236}">
                <a16:creationId xmlns:a16="http://schemas.microsoft.com/office/drawing/2014/main" id="{F278E931-D6CE-D643-9B0D-7946BB82B716}"/>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6">
            <a:extLst>
              <a:ext uri="{FF2B5EF4-FFF2-40B4-BE49-F238E27FC236}">
                <a16:creationId xmlns:a16="http://schemas.microsoft.com/office/drawing/2014/main" id="{12B44494-F0E7-3C43-B7F9-394B453EB9F3}"/>
              </a:ext>
            </a:extLst>
          </p:cNvPr>
          <p:cNvSpPr>
            <a:spLocks noGrp="1"/>
          </p:cNvSpPr>
          <p:nvPr>
            <p:ph type="body" sz="quarter" idx="14"/>
          </p:nvPr>
        </p:nvSpPr>
        <p:spPr>
          <a:xfrm>
            <a:off x="504883" y="1252728"/>
            <a:ext cx="4015079" cy="3058594"/>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17" name="footer ">
            <a:extLst>
              <a:ext uri="{FF2B5EF4-FFF2-40B4-BE49-F238E27FC236}">
                <a16:creationId xmlns:a16="http://schemas.microsoft.com/office/drawing/2014/main" id="{D80792BA-BC90-3B40-9ABB-0B10B4609C98}"/>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1" name="Oval 20">
            <a:extLst>
              <a:ext uri="{FF2B5EF4-FFF2-40B4-BE49-F238E27FC236}">
                <a16:creationId xmlns:a16="http://schemas.microsoft.com/office/drawing/2014/main" id="{83EE6B5E-05B2-2F41-BD19-7EB4CFB985C4}"/>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5" name="TextBox 24">
            <a:extLst>
              <a:ext uri="{FF2B5EF4-FFF2-40B4-BE49-F238E27FC236}">
                <a16:creationId xmlns:a16="http://schemas.microsoft.com/office/drawing/2014/main" id="{C8052293-B5C7-1A4D-B66B-4BC47EFA6E0D}"/>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578630365"/>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erior Slide 8">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2547331-3E94-E248-B527-A8E25E7D744F}"/>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20" name="Picture Placeholder 8">
            <a:extLst>
              <a:ext uri="{FF2B5EF4-FFF2-40B4-BE49-F238E27FC236}">
                <a16:creationId xmlns:a16="http://schemas.microsoft.com/office/drawing/2014/main" id="{DF69A36B-4956-DC48-806B-2894E938F4A1}"/>
              </a:ext>
            </a:extLst>
          </p:cNvPr>
          <p:cNvSpPr>
            <a:spLocks noGrp="1"/>
          </p:cNvSpPr>
          <p:nvPr>
            <p:ph type="pic" sz="quarter" idx="11" hasCustomPrompt="1"/>
          </p:nvPr>
        </p:nvSpPr>
        <p:spPr>
          <a:xfrm>
            <a:off x="504885" y="952797"/>
            <a:ext cx="8181916" cy="3344883"/>
          </a:xfrm>
          <a:prstGeom prst="rect">
            <a:avLst/>
          </a:prstGeom>
          <a:pattFill prst="pct5">
            <a:fgClr>
              <a:schemeClr val="bg2"/>
            </a:fgClr>
            <a:bgClr>
              <a:schemeClr val="bg1"/>
            </a:bgClr>
          </a:pattFill>
        </p:spPr>
        <p:txBody>
          <a:bodyPr lIns="0" tIns="0" rIns="0" bIns="0"/>
          <a:lstStyle>
            <a:lvl1pPr>
              <a:spcBef>
                <a:spcPts val="0"/>
              </a:spcBef>
              <a:spcAft>
                <a:spcPts val="400"/>
              </a:spcAft>
              <a:buClr>
                <a:srgbClr val="EA1C2C"/>
              </a:buClr>
              <a:defRPr sz="1600">
                <a:solidFill>
                  <a:srgbClr val="474C55"/>
                </a:solidFill>
              </a:defRPr>
            </a:lvl1pPr>
            <a:lvl2pPr marL="514350" indent="-171450">
              <a:spcAft>
                <a:spcPts val="400"/>
              </a:spcAft>
              <a:buClr>
                <a:srgbClr val="EA1C2C"/>
              </a:buClr>
              <a:buSzPct val="110000"/>
              <a:buFont typeface="System Font Regular"/>
              <a:buChar char="-"/>
              <a:defRPr sz="1600">
                <a:solidFill>
                  <a:srgbClr val="474C55"/>
                </a:solidFill>
              </a:defRPr>
            </a:lvl2pPr>
            <a:lvl3pPr marL="857250" indent="-171450">
              <a:buClr>
                <a:srgbClr val="EA1C2C"/>
              </a:buClr>
              <a:buSzPct val="110000"/>
              <a:buFont typeface="System Font Regular"/>
              <a:buChar char="◦"/>
              <a:defRPr sz="1600">
                <a:solidFill>
                  <a:srgbClr val="474C55"/>
                </a:solidFill>
              </a:defRPr>
            </a:lvl3pPr>
          </a:lstStyle>
          <a:p>
            <a:r>
              <a:rPr lang="en-US"/>
              <a:t>Insert picture</a:t>
            </a:r>
          </a:p>
        </p:txBody>
      </p:sp>
      <p:pic>
        <p:nvPicPr>
          <p:cNvPr id="11" name="Picture 10" descr="arrow-simple.png">
            <a:extLst>
              <a:ext uri="{FF2B5EF4-FFF2-40B4-BE49-F238E27FC236}">
                <a16:creationId xmlns:a16="http://schemas.microsoft.com/office/drawing/2014/main" id="{9639DD97-16DC-784C-81FF-741EA7AAF8E8}"/>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8" name="Picture 7" descr="BEC A Logo RB RGB.png">
            <a:extLst>
              <a:ext uri="{FF2B5EF4-FFF2-40B4-BE49-F238E27FC236}">
                <a16:creationId xmlns:a16="http://schemas.microsoft.com/office/drawing/2014/main" id="{DC6D92C4-0925-1D42-8AF5-8921395C0F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3" name="Blue bar">
            <a:extLst>
              <a:ext uri="{FF2B5EF4-FFF2-40B4-BE49-F238E27FC236}">
                <a16:creationId xmlns:a16="http://schemas.microsoft.com/office/drawing/2014/main" id="{2104647F-3E87-1242-82A0-C0CEE731B6FF}"/>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
            <a:extLst>
              <a:ext uri="{FF2B5EF4-FFF2-40B4-BE49-F238E27FC236}">
                <a16:creationId xmlns:a16="http://schemas.microsoft.com/office/drawing/2014/main" id="{93F7B788-8D01-9341-A110-3B7BF03277E9}"/>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5" name="Oval 14">
            <a:extLst>
              <a:ext uri="{FF2B5EF4-FFF2-40B4-BE49-F238E27FC236}">
                <a16:creationId xmlns:a16="http://schemas.microsoft.com/office/drawing/2014/main" id="{4DAA1745-F5DD-B542-8A91-6125831247B9}"/>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9" name="TextBox 18">
            <a:extLst>
              <a:ext uri="{FF2B5EF4-FFF2-40B4-BE49-F238E27FC236}">
                <a16:creationId xmlns:a16="http://schemas.microsoft.com/office/drawing/2014/main" id="{8B9677E9-3712-2F41-8A04-4A75DAE4CF82}"/>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243000005"/>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erior Slide 9">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2547331-3E94-E248-B527-A8E25E7D744F}"/>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20" name="Picture Placeholder 8">
            <a:extLst>
              <a:ext uri="{FF2B5EF4-FFF2-40B4-BE49-F238E27FC236}">
                <a16:creationId xmlns:a16="http://schemas.microsoft.com/office/drawing/2014/main" id="{DF69A36B-4956-DC48-806B-2894E938F4A1}"/>
              </a:ext>
            </a:extLst>
          </p:cNvPr>
          <p:cNvSpPr>
            <a:spLocks noGrp="1"/>
          </p:cNvSpPr>
          <p:nvPr>
            <p:ph type="pic" sz="quarter" idx="11" hasCustomPrompt="1"/>
          </p:nvPr>
        </p:nvSpPr>
        <p:spPr>
          <a:xfrm>
            <a:off x="504885" y="1261872"/>
            <a:ext cx="8181916" cy="3035808"/>
          </a:xfrm>
          <a:prstGeom prst="rect">
            <a:avLst/>
          </a:prstGeom>
          <a:pattFill prst="pct5">
            <a:fgClr>
              <a:schemeClr val="bg2"/>
            </a:fgClr>
            <a:bgClr>
              <a:schemeClr val="bg1"/>
            </a:bgClr>
          </a:pattFill>
        </p:spPr>
        <p:txBody>
          <a:bodyPr lIns="0" tIns="0" rIns="0" bIns="0"/>
          <a:lstStyle>
            <a:lvl1pPr>
              <a:spcBef>
                <a:spcPts val="0"/>
              </a:spcBef>
              <a:spcAft>
                <a:spcPts val="400"/>
              </a:spcAft>
              <a:buClr>
                <a:srgbClr val="EA1C2C"/>
              </a:buClr>
              <a:defRPr sz="1600">
                <a:solidFill>
                  <a:srgbClr val="474C55"/>
                </a:solidFill>
              </a:defRPr>
            </a:lvl1pPr>
            <a:lvl2pPr marL="514350" indent="-171450">
              <a:spcAft>
                <a:spcPts val="400"/>
              </a:spcAft>
              <a:buClr>
                <a:srgbClr val="EA1C2C"/>
              </a:buClr>
              <a:buSzPct val="110000"/>
              <a:buFont typeface="System Font Regular"/>
              <a:buChar char="-"/>
              <a:defRPr sz="1600">
                <a:solidFill>
                  <a:srgbClr val="474C55"/>
                </a:solidFill>
              </a:defRPr>
            </a:lvl2pPr>
            <a:lvl3pPr marL="857250" indent="-171450">
              <a:buClr>
                <a:srgbClr val="EA1C2C"/>
              </a:buClr>
              <a:buSzPct val="110000"/>
              <a:buFont typeface="System Font Regular"/>
              <a:buChar char="◦"/>
              <a:defRPr sz="1600">
                <a:solidFill>
                  <a:srgbClr val="474C55"/>
                </a:solidFill>
              </a:defRPr>
            </a:lvl3pPr>
          </a:lstStyle>
          <a:p>
            <a:r>
              <a:rPr lang="en-US"/>
              <a:t>Insert picture</a:t>
            </a:r>
          </a:p>
        </p:txBody>
      </p:sp>
      <p:sp>
        <p:nvSpPr>
          <p:cNvPr id="11" name="Text Placeholder 6">
            <a:extLst>
              <a:ext uri="{FF2B5EF4-FFF2-40B4-BE49-F238E27FC236}">
                <a16:creationId xmlns:a16="http://schemas.microsoft.com/office/drawing/2014/main" id="{8AB9E9DB-6164-DD40-B14C-E91258EAE81F}"/>
              </a:ext>
            </a:extLst>
          </p:cNvPr>
          <p:cNvSpPr>
            <a:spLocks noGrp="1"/>
          </p:cNvSpPr>
          <p:nvPr>
            <p:ph type="body" sz="quarter" idx="10" hasCustomPrompt="1"/>
          </p:nvPr>
        </p:nvSpPr>
        <p:spPr>
          <a:xfrm>
            <a:off x="504884" y="829299"/>
            <a:ext cx="8181916" cy="180564"/>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 Text</a:t>
            </a:r>
          </a:p>
        </p:txBody>
      </p:sp>
      <p:pic>
        <p:nvPicPr>
          <p:cNvPr id="12" name="Picture 11" descr="arrow-simple.png">
            <a:extLst>
              <a:ext uri="{FF2B5EF4-FFF2-40B4-BE49-F238E27FC236}">
                <a16:creationId xmlns:a16="http://schemas.microsoft.com/office/drawing/2014/main" id="{D710F0F5-F7EA-1C43-9EC4-10ECFF206D2E}"/>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14" name="Picture 13" descr="BEC A Logo RB RGB.png">
            <a:extLst>
              <a:ext uri="{FF2B5EF4-FFF2-40B4-BE49-F238E27FC236}">
                <a16:creationId xmlns:a16="http://schemas.microsoft.com/office/drawing/2014/main" id="{4FF929CF-F200-F64B-9BFF-FA55953C16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Blue bar">
            <a:extLst>
              <a:ext uri="{FF2B5EF4-FFF2-40B4-BE49-F238E27FC236}">
                <a16:creationId xmlns:a16="http://schemas.microsoft.com/office/drawing/2014/main" id="{25893668-276E-3846-AB17-7F6647835E8C}"/>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
            <a:extLst>
              <a:ext uri="{FF2B5EF4-FFF2-40B4-BE49-F238E27FC236}">
                <a16:creationId xmlns:a16="http://schemas.microsoft.com/office/drawing/2014/main" id="{51E0E57F-7A0F-9B40-B89F-48B0B511E9D6}"/>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7" name="Oval 16">
            <a:extLst>
              <a:ext uri="{FF2B5EF4-FFF2-40B4-BE49-F238E27FC236}">
                <a16:creationId xmlns:a16="http://schemas.microsoft.com/office/drawing/2014/main" id="{735493F7-31FA-6248-8AF4-D48F5FB7E4D2}"/>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2" name="TextBox 21">
            <a:extLst>
              <a:ext uri="{FF2B5EF4-FFF2-40B4-BE49-F238E27FC236}">
                <a16:creationId xmlns:a16="http://schemas.microsoft.com/office/drawing/2014/main" id="{C20643A5-F49A-E441-B7DA-AB928B0B4C38}"/>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428103515"/>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A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0BFA5-434A-614B-97ED-B104E001B7C5}"/>
              </a:ext>
            </a:extLst>
          </p:cNvPr>
          <p:cNvPicPr>
            <a:picLocks noChangeAspect="1"/>
          </p:cNvPicPr>
          <p:nvPr userDrawn="1"/>
        </p:nvPicPr>
        <p:blipFill>
          <a:blip r:embed="rId2"/>
          <a:stretch>
            <a:fillRect/>
          </a:stretch>
        </p:blipFill>
        <p:spPr>
          <a:xfrm>
            <a:off x="0" y="0"/>
            <a:ext cx="9143999" cy="5143500"/>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43500"/>
          </a:xfrm>
          <a:prstGeom prst="rect">
            <a:avLst/>
          </a:prstGeom>
          <a:gradFill>
            <a:gsLst>
              <a:gs pos="83000">
                <a:schemeClr val="bg1">
                  <a:alpha val="6000"/>
                </a:schemeClr>
              </a:gs>
              <a:gs pos="40000">
                <a:schemeClr val="bg1">
                  <a:alpha val="44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7ADACC53-697E-0E40-9CF2-C0A9614AD47E}"/>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1B3CFB75-FD24-9C4F-93E9-28CCF97CA3CE}"/>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17" name="Straight Connector 16">
            <a:extLst>
              <a:ext uri="{FF2B5EF4-FFF2-40B4-BE49-F238E27FC236}">
                <a16:creationId xmlns:a16="http://schemas.microsoft.com/office/drawing/2014/main" id="{976DEA54-3EB2-8545-9CF8-BBD93A1FA595}"/>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BEC A Logo RB RGB.png">
            <a:extLst>
              <a:ext uri="{FF2B5EF4-FFF2-40B4-BE49-F238E27FC236}">
                <a16:creationId xmlns:a16="http://schemas.microsoft.com/office/drawing/2014/main" id="{7E3D95D3-863C-D14C-B90D-583F45E0A8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6" name="Text Placeholder 21">
            <a:extLst>
              <a:ext uri="{FF2B5EF4-FFF2-40B4-BE49-F238E27FC236}">
                <a16:creationId xmlns:a16="http://schemas.microsoft.com/office/drawing/2014/main" id="{D3AFBBB6-4326-8640-8A1A-59134E0D026E}"/>
              </a:ext>
            </a:extLst>
          </p:cNvPr>
          <p:cNvSpPr>
            <a:spLocks noGrp="1"/>
          </p:cNvSpPr>
          <p:nvPr>
            <p:ph type="body" sz="quarter" idx="12" hasCustomPrompt="1"/>
          </p:nvPr>
        </p:nvSpPr>
        <p:spPr>
          <a:xfrm>
            <a:off x="678815"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27" name="footer ">
            <a:extLst>
              <a:ext uri="{FF2B5EF4-FFF2-40B4-BE49-F238E27FC236}">
                <a16:creationId xmlns:a16="http://schemas.microsoft.com/office/drawing/2014/main" id="{D572EA9F-D233-7449-B59E-D76A25E481E0}"/>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cxnSp>
        <p:nvCxnSpPr>
          <p:cNvPr id="20" name="Straight Connector 19">
            <a:extLst>
              <a:ext uri="{FF2B5EF4-FFF2-40B4-BE49-F238E27FC236}">
                <a16:creationId xmlns:a16="http://schemas.microsoft.com/office/drawing/2014/main" id="{1125D8D8-EA62-0542-8CC9-A03A926390CA}"/>
              </a:ext>
            </a:extLst>
          </p:cNvPr>
          <p:cNvCxnSpPr>
            <a:cxnSpLocks/>
          </p:cNvCxnSpPr>
          <p:nvPr userDrawn="1"/>
        </p:nvCxnSpPr>
        <p:spPr>
          <a:xfrm>
            <a:off x="678815"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3" name="Title 1">
            <a:extLst>
              <a:ext uri="{FF2B5EF4-FFF2-40B4-BE49-F238E27FC236}">
                <a16:creationId xmlns:a16="http://schemas.microsoft.com/office/drawing/2014/main" id="{2E41501D-6E10-B043-A7BA-34DAACC72493}"/>
              </a:ext>
            </a:extLst>
          </p:cNvPr>
          <p:cNvSpPr>
            <a:spLocks noGrp="1"/>
          </p:cNvSpPr>
          <p:nvPr>
            <p:ph type="title" hasCustomPrompt="1"/>
          </p:nvPr>
        </p:nvSpPr>
        <p:spPr>
          <a:xfrm>
            <a:off x="678815" y="1630344"/>
            <a:ext cx="8007984" cy="521258"/>
          </a:xfrm>
          <a:prstGeom prst="rect">
            <a:avLst/>
          </a:prstGeom>
        </p:spPr>
        <p:txBody>
          <a:bodyPr lIns="0" tIns="0" rIns="0" bIns="0"/>
          <a:lstStyle>
            <a:lvl1pPr>
              <a:defRPr sz="4000" b="1" cap="none" baseline="0">
                <a:solidFill>
                  <a:srgbClr val="811167"/>
                </a:solidFill>
              </a:defRPr>
            </a:lvl1pPr>
          </a:lstStyle>
          <a:p>
            <a:r>
              <a:rPr lang="en-US"/>
              <a:t>Title Line 1</a:t>
            </a:r>
          </a:p>
        </p:txBody>
      </p:sp>
      <p:sp>
        <p:nvSpPr>
          <p:cNvPr id="24" name="Text Placeholder 3">
            <a:extLst>
              <a:ext uri="{FF2B5EF4-FFF2-40B4-BE49-F238E27FC236}">
                <a16:creationId xmlns:a16="http://schemas.microsoft.com/office/drawing/2014/main" id="{A3A27F48-3E04-1A4E-A139-77961C246F6E}"/>
              </a:ext>
            </a:extLst>
          </p:cNvPr>
          <p:cNvSpPr>
            <a:spLocks noGrp="1"/>
          </p:cNvSpPr>
          <p:nvPr>
            <p:ph type="body" sz="quarter" idx="10" hasCustomPrompt="1"/>
          </p:nvPr>
        </p:nvSpPr>
        <p:spPr>
          <a:xfrm>
            <a:off x="678815" y="3068927"/>
            <a:ext cx="8007984"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5" name="Text Placeholder 2">
            <a:extLst>
              <a:ext uri="{FF2B5EF4-FFF2-40B4-BE49-F238E27FC236}">
                <a16:creationId xmlns:a16="http://schemas.microsoft.com/office/drawing/2014/main" id="{090A5536-ECB3-3640-9062-8BF197176774}"/>
              </a:ext>
            </a:extLst>
          </p:cNvPr>
          <p:cNvSpPr>
            <a:spLocks noGrp="1"/>
          </p:cNvSpPr>
          <p:nvPr>
            <p:ph type="body" sz="quarter" idx="14" hasCustomPrompt="1"/>
          </p:nvPr>
        </p:nvSpPr>
        <p:spPr>
          <a:xfrm>
            <a:off x="678815" y="2151602"/>
            <a:ext cx="8007984"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19" name="Blue bar">
            <a:extLst>
              <a:ext uri="{FF2B5EF4-FFF2-40B4-BE49-F238E27FC236}">
                <a16:creationId xmlns:a16="http://schemas.microsoft.com/office/drawing/2014/main" id="{0F295157-867E-F14B-838E-E93B482A4607}"/>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5859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erior Slide 10">
    <p:spTree>
      <p:nvGrpSpPr>
        <p:cNvPr id="1" name=""/>
        <p:cNvGrpSpPr/>
        <p:nvPr/>
      </p:nvGrpSpPr>
      <p:grpSpPr>
        <a:xfrm>
          <a:off x="0" y="0"/>
          <a:ext cx="0" cy="0"/>
          <a:chOff x="0" y="0"/>
          <a:chExt cx="0" cy="0"/>
        </a:xfrm>
      </p:grpSpPr>
      <p:sp>
        <p:nvSpPr>
          <p:cNvPr id="15" name="Blue bar">
            <a:extLst>
              <a:ext uri="{FF2B5EF4-FFF2-40B4-BE49-F238E27FC236}">
                <a16:creationId xmlns:a16="http://schemas.microsoft.com/office/drawing/2014/main" id="{B090C563-B584-F344-8B50-BD58FE34B273}"/>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riple arrow.png">
            <a:extLst>
              <a:ext uri="{FF2B5EF4-FFF2-40B4-BE49-F238E27FC236}">
                <a16:creationId xmlns:a16="http://schemas.microsoft.com/office/drawing/2014/main" id="{84405655-C5A0-0545-BEC0-83297E92988B}"/>
              </a:ext>
            </a:extLst>
          </p:cNvPr>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l="38038"/>
          <a:stretch/>
        </p:blipFill>
        <p:spPr>
          <a:xfrm>
            <a:off x="4585155" y="1552277"/>
            <a:ext cx="1561923" cy="4033873"/>
          </a:xfrm>
          <a:prstGeom prst="rect">
            <a:avLst/>
          </a:prstGeom>
        </p:spPr>
      </p:pic>
      <p:pic>
        <p:nvPicPr>
          <p:cNvPr id="14" name="Picture 13" descr="BEC A Logo RB RGB.png">
            <a:extLst>
              <a:ext uri="{FF2B5EF4-FFF2-40B4-BE49-F238E27FC236}">
                <a16:creationId xmlns:a16="http://schemas.microsoft.com/office/drawing/2014/main" id="{316258B1-DE14-8F48-BE04-A65AAE1DD0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4" name="Title 11">
            <a:extLst>
              <a:ext uri="{FF2B5EF4-FFF2-40B4-BE49-F238E27FC236}">
                <a16:creationId xmlns:a16="http://schemas.microsoft.com/office/drawing/2014/main" id="{8F4C147D-CEF6-704C-AC7A-42FFD80E2284}"/>
              </a:ext>
            </a:extLst>
          </p:cNvPr>
          <p:cNvSpPr txBox="1">
            <a:spLocks/>
          </p:cNvSpPr>
          <p:nvPr userDrawn="1"/>
        </p:nvSpPr>
        <p:spPr>
          <a:xfrm>
            <a:off x="5029200" y="476144"/>
            <a:ext cx="3657600" cy="698497"/>
          </a:xfrm>
          <a:prstGeom prst="rect">
            <a:avLst/>
          </a:prstGeom>
        </p:spPr>
        <p:txBody>
          <a:bodyPr lIns="0" tIns="0" rIns="0" bIns="0" anchor="b" anchorCtr="0"/>
          <a:lstStyle>
            <a:lvl1pPr algn="l" defTabSz="685800" rtl="0" eaLnBrk="1" latinLnBrk="0" hangingPunct="1">
              <a:lnSpc>
                <a:spcPts val="3500"/>
              </a:lnSpc>
              <a:spcBef>
                <a:spcPct val="0"/>
              </a:spcBef>
              <a:buNone/>
              <a:defRPr sz="3000" b="1" kern="1200" cap="none" baseline="0">
                <a:solidFill>
                  <a:srgbClr val="811167"/>
                </a:solidFill>
                <a:latin typeface="+mj-lt"/>
                <a:ea typeface="+mj-ea"/>
                <a:cs typeface="+mj-cs"/>
              </a:defRPr>
            </a:lvl1pPr>
          </a:lstStyle>
          <a:p>
            <a:r>
              <a:rPr lang="en-US"/>
              <a:t>Click To Edit </a:t>
            </a:r>
            <a:br>
              <a:rPr lang="en-US"/>
            </a:br>
            <a:r>
              <a:rPr lang="en-US"/>
              <a:t>Master Title Style</a:t>
            </a:r>
          </a:p>
        </p:txBody>
      </p:sp>
      <p:sp>
        <p:nvSpPr>
          <p:cNvPr id="25" name="Text Placeholder 6">
            <a:extLst>
              <a:ext uri="{FF2B5EF4-FFF2-40B4-BE49-F238E27FC236}">
                <a16:creationId xmlns:a16="http://schemas.microsoft.com/office/drawing/2014/main" id="{2F08124F-0BAC-0641-BCFA-40DC3B67363A}"/>
              </a:ext>
            </a:extLst>
          </p:cNvPr>
          <p:cNvSpPr>
            <a:spLocks noGrp="1"/>
          </p:cNvSpPr>
          <p:nvPr>
            <p:ph type="body" sz="quarter" idx="15"/>
          </p:nvPr>
        </p:nvSpPr>
        <p:spPr>
          <a:xfrm>
            <a:off x="5029200" y="1330041"/>
            <a:ext cx="3657600" cy="2979056"/>
          </a:xfrm>
          <a:prstGeom prst="rect">
            <a:avLst/>
          </a:prstGeom>
        </p:spPr>
        <p:txBody>
          <a:bodyPr lIns="0" tIns="0" rIns="0" bIns="0"/>
          <a:lstStyle>
            <a:lvl1pPr>
              <a:lnSpc>
                <a:spcPct val="100000"/>
              </a:lnSpc>
              <a:spcBef>
                <a:spcPts val="0"/>
              </a:spcBef>
              <a:spcAft>
                <a:spcPts val="800"/>
              </a:spcAft>
              <a:buClr>
                <a:srgbClr val="EA1C2C"/>
              </a:buClr>
              <a:defRPr sz="1600">
                <a:solidFill>
                  <a:srgbClr val="474C55"/>
                </a:solidFill>
              </a:defRPr>
            </a:lvl1pPr>
            <a:lvl2pPr marL="514350" indent="-171450">
              <a:lnSpc>
                <a:spcPct val="100000"/>
              </a:lnSpc>
              <a:spcBef>
                <a:spcPts val="0"/>
              </a:spcBef>
              <a:spcAft>
                <a:spcPts val="800"/>
              </a:spcAft>
              <a:buClr>
                <a:srgbClr val="EA1C2C"/>
              </a:buClr>
              <a:buSzPct val="110000"/>
              <a:buFont typeface="System Font Regular"/>
              <a:buChar char="-"/>
              <a:defRPr sz="1600">
                <a:solidFill>
                  <a:srgbClr val="474C55"/>
                </a:solidFill>
              </a:defRPr>
            </a:lvl2pPr>
            <a:lvl3pPr marL="857250" indent="-171450">
              <a:lnSpc>
                <a:spcPct val="100000"/>
              </a:lnSpc>
              <a:spcBef>
                <a:spcPts val="0"/>
              </a:spcBef>
              <a:spcAft>
                <a:spcPts val="800"/>
              </a:spcAft>
              <a:buClr>
                <a:srgbClr val="EA1C2C"/>
              </a:buClr>
              <a:buSzPct val="110000"/>
              <a:buFont typeface="System Font Regular"/>
              <a:buChar char="◦"/>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a:p>
            <a:pPr lvl="1"/>
            <a:r>
              <a:rPr lang="en-US"/>
              <a:t>Second level</a:t>
            </a:r>
          </a:p>
          <a:p>
            <a:pPr lvl="2"/>
            <a:r>
              <a:rPr lang="en-US"/>
              <a:t>Third level</a:t>
            </a:r>
          </a:p>
        </p:txBody>
      </p:sp>
      <p:sp>
        <p:nvSpPr>
          <p:cNvPr id="26" name="footer ">
            <a:extLst>
              <a:ext uri="{FF2B5EF4-FFF2-40B4-BE49-F238E27FC236}">
                <a16:creationId xmlns:a16="http://schemas.microsoft.com/office/drawing/2014/main" id="{D8C87BBD-2F91-324A-8CCF-F3F13267CF27}"/>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7" name="Oval 26">
            <a:extLst>
              <a:ext uri="{FF2B5EF4-FFF2-40B4-BE49-F238E27FC236}">
                <a16:creationId xmlns:a16="http://schemas.microsoft.com/office/drawing/2014/main" id="{33E9E076-FDFF-1C42-8E8A-C854C8B1EC12}"/>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28" name="TextBox 27">
            <a:extLst>
              <a:ext uri="{FF2B5EF4-FFF2-40B4-BE49-F238E27FC236}">
                <a16:creationId xmlns:a16="http://schemas.microsoft.com/office/drawing/2014/main" id="{2ED39D95-652D-1449-8D98-72A6E85452D8}"/>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
        <p:nvSpPr>
          <p:cNvPr id="9" name="Picture Placeholder 8">
            <a:extLst>
              <a:ext uri="{FF2B5EF4-FFF2-40B4-BE49-F238E27FC236}">
                <a16:creationId xmlns:a16="http://schemas.microsoft.com/office/drawing/2014/main" id="{B5AB5F3C-FF28-524A-A422-03D7A2D051FF}"/>
              </a:ext>
            </a:extLst>
          </p:cNvPr>
          <p:cNvSpPr>
            <a:spLocks noGrp="1"/>
          </p:cNvSpPr>
          <p:nvPr>
            <p:ph type="pic" sz="quarter" idx="11" hasCustomPrompt="1"/>
          </p:nvPr>
        </p:nvSpPr>
        <p:spPr>
          <a:xfrm>
            <a:off x="-13154" y="0"/>
            <a:ext cx="4585154" cy="5143500"/>
          </a:xfrm>
          <a:prstGeom prst="rect">
            <a:avLst/>
          </a:prstGeom>
          <a:pattFill prst="pct5">
            <a:fgClr>
              <a:schemeClr val="bg2"/>
            </a:fgClr>
            <a:bgClr>
              <a:schemeClr val="bg1"/>
            </a:bgClr>
          </a:pattFill>
        </p:spPr>
        <p:txBody>
          <a:bodyPr lIns="0" tIns="0" rIns="0" bIns="0"/>
          <a:lstStyle>
            <a:lvl1pPr>
              <a:spcBef>
                <a:spcPts val="0"/>
              </a:spcBef>
              <a:spcAft>
                <a:spcPts val="400"/>
              </a:spcAft>
              <a:buClr>
                <a:srgbClr val="EA1C2C"/>
              </a:buClr>
              <a:defRPr sz="1600">
                <a:solidFill>
                  <a:srgbClr val="474C55"/>
                </a:solidFill>
              </a:defRPr>
            </a:lvl1pPr>
            <a:lvl2pPr marL="514350" indent="-171450">
              <a:spcAft>
                <a:spcPts val="400"/>
              </a:spcAft>
              <a:buClr>
                <a:srgbClr val="EA1C2C"/>
              </a:buClr>
              <a:buSzPct val="110000"/>
              <a:buFont typeface="System Font Regular"/>
              <a:buChar char="-"/>
              <a:defRPr sz="1600">
                <a:solidFill>
                  <a:srgbClr val="474C55"/>
                </a:solidFill>
              </a:defRPr>
            </a:lvl2pPr>
            <a:lvl3pPr marL="857250" indent="-171450">
              <a:buClr>
                <a:srgbClr val="EA1C2C"/>
              </a:buClr>
              <a:buSzPct val="110000"/>
              <a:buFont typeface="System Font Regular"/>
              <a:buChar char="◦"/>
              <a:defRPr sz="1600">
                <a:solidFill>
                  <a:srgbClr val="474C55"/>
                </a:solidFill>
              </a:defRPr>
            </a:lvl3pPr>
          </a:lstStyle>
          <a:p>
            <a:r>
              <a:rPr lang="en-US"/>
              <a:t>Insert Picture</a:t>
            </a:r>
          </a:p>
        </p:txBody>
      </p:sp>
    </p:spTree>
    <p:extLst>
      <p:ext uri="{BB962C8B-B14F-4D97-AF65-F5344CB8AC3E}">
        <p14:creationId xmlns:p14="http://schemas.microsoft.com/office/powerpoint/2010/main" val="1248594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5F12026-4EC6-E945-B9E5-A1967080E793}"/>
              </a:ext>
            </a:extLst>
          </p:cNvPr>
          <p:cNvCxnSpPr>
            <a:cxnSpLocks/>
          </p:cNvCxnSpPr>
          <p:nvPr userDrawn="1"/>
        </p:nvCxnSpPr>
        <p:spPr>
          <a:xfrm>
            <a:off x="-6056" y="2664838"/>
            <a:ext cx="9144000" cy="0"/>
          </a:xfrm>
          <a:prstGeom prst="line">
            <a:avLst/>
          </a:prstGeom>
          <a:ln w="5080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91AF259B-58CF-B746-A5DC-3B3DB1C28666}"/>
              </a:ext>
            </a:extLst>
          </p:cNvPr>
          <p:cNvSpPr>
            <a:spLocks noGrp="1"/>
          </p:cNvSpPr>
          <p:nvPr>
            <p:ph type="body" sz="quarter" idx="10" hasCustomPrompt="1"/>
          </p:nvPr>
        </p:nvSpPr>
        <p:spPr>
          <a:xfrm>
            <a:off x="750698" y="287303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4" name="Text Placeholder 6">
            <a:extLst>
              <a:ext uri="{FF2B5EF4-FFF2-40B4-BE49-F238E27FC236}">
                <a16:creationId xmlns:a16="http://schemas.microsoft.com/office/drawing/2014/main" id="{2C7E99E4-584F-9047-B7CA-8C1ACE467501}"/>
              </a:ext>
            </a:extLst>
          </p:cNvPr>
          <p:cNvSpPr>
            <a:spLocks noGrp="1"/>
          </p:cNvSpPr>
          <p:nvPr>
            <p:ph type="body" sz="quarter" idx="11"/>
          </p:nvPr>
        </p:nvSpPr>
        <p:spPr>
          <a:xfrm>
            <a:off x="750698" y="1094895"/>
            <a:ext cx="1663032" cy="1346765"/>
          </a:xfrm>
          <a:prstGeom prst="rect">
            <a:avLst/>
          </a:prstGeom>
        </p:spPr>
        <p:txBody>
          <a:bodyPr lIns="0" tIns="0" rIns="0" bIns="0" anchor="b"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15" name="Text Placeholder 11">
            <a:extLst>
              <a:ext uri="{FF2B5EF4-FFF2-40B4-BE49-F238E27FC236}">
                <a16:creationId xmlns:a16="http://schemas.microsoft.com/office/drawing/2014/main" id="{03FD7B36-9C78-1B43-A486-5E36A9367AF1}"/>
              </a:ext>
            </a:extLst>
          </p:cNvPr>
          <p:cNvSpPr>
            <a:spLocks noGrp="1"/>
          </p:cNvSpPr>
          <p:nvPr>
            <p:ph type="body" sz="quarter" idx="12" hasCustomPrompt="1"/>
          </p:nvPr>
        </p:nvSpPr>
        <p:spPr>
          <a:xfrm>
            <a:off x="2742999" y="217998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7" name="Text Placeholder 11">
            <a:extLst>
              <a:ext uri="{FF2B5EF4-FFF2-40B4-BE49-F238E27FC236}">
                <a16:creationId xmlns:a16="http://schemas.microsoft.com/office/drawing/2014/main" id="{02D951CB-600F-C145-8F9F-5D7AEAEC492A}"/>
              </a:ext>
            </a:extLst>
          </p:cNvPr>
          <p:cNvSpPr>
            <a:spLocks noGrp="1"/>
          </p:cNvSpPr>
          <p:nvPr>
            <p:ph type="body" sz="quarter" idx="14" hasCustomPrompt="1"/>
          </p:nvPr>
        </p:nvSpPr>
        <p:spPr>
          <a:xfrm>
            <a:off x="4732108" y="2862674"/>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21" name="Text Placeholder 11">
            <a:extLst>
              <a:ext uri="{FF2B5EF4-FFF2-40B4-BE49-F238E27FC236}">
                <a16:creationId xmlns:a16="http://schemas.microsoft.com/office/drawing/2014/main" id="{669544CD-F434-5543-A2A1-BA6B4EDF573A}"/>
              </a:ext>
            </a:extLst>
          </p:cNvPr>
          <p:cNvSpPr>
            <a:spLocks noGrp="1"/>
          </p:cNvSpPr>
          <p:nvPr>
            <p:ph type="body" sz="quarter" idx="16" hasCustomPrompt="1"/>
          </p:nvPr>
        </p:nvSpPr>
        <p:spPr>
          <a:xfrm>
            <a:off x="6721217" y="217998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9" name="Title 1">
            <a:extLst>
              <a:ext uri="{FF2B5EF4-FFF2-40B4-BE49-F238E27FC236}">
                <a16:creationId xmlns:a16="http://schemas.microsoft.com/office/drawing/2014/main" id="{9B4A8D3B-67DC-7740-B7CF-7061C66E35EE}"/>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27" name="Text Placeholder 6">
            <a:extLst>
              <a:ext uri="{FF2B5EF4-FFF2-40B4-BE49-F238E27FC236}">
                <a16:creationId xmlns:a16="http://schemas.microsoft.com/office/drawing/2014/main" id="{DA32A8C6-63CC-EB44-B40C-4BB024B34BAA}"/>
              </a:ext>
            </a:extLst>
          </p:cNvPr>
          <p:cNvSpPr>
            <a:spLocks noGrp="1"/>
          </p:cNvSpPr>
          <p:nvPr>
            <p:ph type="body" sz="quarter" idx="18"/>
          </p:nvPr>
        </p:nvSpPr>
        <p:spPr>
          <a:xfrm>
            <a:off x="2739807" y="2856174"/>
            <a:ext cx="1663032" cy="1278339"/>
          </a:xfrm>
          <a:prstGeom prst="rect">
            <a:avLst/>
          </a:prstGeom>
        </p:spPr>
        <p:txBody>
          <a:bodyPr lIns="0" tIns="0" rIns="0" bIns="0" anchor="t"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29" name="Text Placeholder 6">
            <a:extLst>
              <a:ext uri="{FF2B5EF4-FFF2-40B4-BE49-F238E27FC236}">
                <a16:creationId xmlns:a16="http://schemas.microsoft.com/office/drawing/2014/main" id="{08CCEF57-A438-DF48-A551-5AC705078368}"/>
              </a:ext>
            </a:extLst>
          </p:cNvPr>
          <p:cNvSpPr>
            <a:spLocks noGrp="1"/>
          </p:cNvSpPr>
          <p:nvPr>
            <p:ph type="body" sz="quarter" idx="19"/>
          </p:nvPr>
        </p:nvSpPr>
        <p:spPr>
          <a:xfrm>
            <a:off x="4732108" y="1109882"/>
            <a:ext cx="1663032" cy="1346765"/>
          </a:xfrm>
          <a:prstGeom prst="rect">
            <a:avLst/>
          </a:prstGeom>
        </p:spPr>
        <p:txBody>
          <a:bodyPr lIns="0" tIns="0" rIns="0" bIns="0" anchor="b"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31" name="Text Placeholder 6">
            <a:extLst>
              <a:ext uri="{FF2B5EF4-FFF2-40B4-BE49-F238E27FC236}">
                <a16:creationId xmlns:a16="http://schemas.microsoft.com/office/drawing/2014/main" id="{8CDC425F-7DF3-1946-B582-E02D1C3BD97D}"/>
              </a:ext>
            </a:extLst>
          </p:cNvPr>
          <p:cNvSpPr>
            <a:spLocks noGrp="1"/>
          </p:cNvSpPr>
          <p:nvPr>
            <p:ph type="body" sz="quarter" idx="20"/>
          </p:nvPr>
        </p:nvSpPr>
        <p:spPr>
          <a:xfrm>
            <a:off x="6721217" y="2856174"/>
            <a:ext cx="1663032" cy="1278339"/>
          </a:xfrm>
          <a:prstGeom prst="rect">
            <a:avLst/>
          </a:prstGeom>
        </p:spPr>
        <p:txBody>
          <a:bodyPr lIns="0" tIns="0" rIns="0" bIns="0" anchor="t"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pic>
        <p:nvPicPr>
          <p:cNvPr id="16" name="Picture 15" descr="arrow-simple.png">
            <a:extLst>
              <a:ext uri="{FF2B5EF4-FFF2-40B4-BE49-F238E27FC236}">
                <a16:creationId xmlns:a16="http://schemas.microsoft.com/office/drawing/2014/main" id="{98FB6543-3C47-4F4F-A25B-140898CC8D86}"/>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20" name="Picture 19" descr="BEC A Logo RB RGB.png">
            <a:extLst>
              <a:ext uri="{FF2B5EF4-FFF2-40B4-BE49-F238E27FC236}">
                <a16:creationId xmlns:a16="http://schemas.microsoft.com/office/drawing/2014/main" id="{0C01B7F2-BD6E-FC41-8FBB-827C8E4A5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2" name="Blue bar">
            <a:extLst>
              <a:ext uri="{FF2B5EF4-FFF2-40B4-BE49-F238E27FC236}">
                <a16:creationId xmlns:a16="http://schemas.microsoft.com/office/drawing/2014/main" id="{12907AD0-8B66-F64E-91DC-72DFAE71370E}"/>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oter ">
            <a:extLst>
              <a:ext uri="{FF2B5EF4-FFF2-40B4-BE49-F238E27FC236}">
                <a16:creationId xmlns:a16="http://schemas.microsoft.com/office/drawing/2014/main" id="{AD4774C1-5FDF-A84C-9EEA-29B787EA15F5}"/>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5" name="Oval 24">
            <a:extLst>
              <a:ext uri="{FF2B5EF4-FFF2-40B4-BE49-F238E27FC236}">
                <a16:creationId xmlns:a16="http://schemas.microsoft.com/office/drawing/2014/main" id="{1E6C732B-F232-A74A-81FD-E9376E2A45F4}"/>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32" name="TextBox 31">
            <a:extLst>
              <a:ext uri="{FF2B5EF4-FFF2-40B4-BE49-F238E27FC236}">
                <a16:creationId xmlns:a16="http://schemas.microsoft.com/office/drawing/2014/main" id="{ED3C0DC4-EF7A-EF4B-98C4-6A3467BEA476}"/>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2981288996"/>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5F12026-4EC6-E945-B9E5-A1967080E793}"/>
              </a:ext>
            </a:extLst>
          </p:cNvPr>
          <p:cNvCxnSpPr>
            <a:cxnSpLocks/>
          </p:cNvCxnSpPr>
          <p:nvPr userDrawn="1"/>
        </p:nvCxnSpPr>
        <p:spPr>
          <a:xfrm>
            <a:off x="-6056" y="2664838"/>
            <a:ext cx="9144000" cy="0"/>
          </a:xfrm>
          <a:prstGeom prst="line">
            <a:avLst/>
          </a:prstGeom>
          <a:ln w="5080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91AF259B-58CF-B746-A5DC-3B3DB1C28666}"/>
              </a:ext>
            </a:extLst>
          </p:cNvPr>
          <p:cNvSpPr>
            <a:spLocks noGrp="1"/>
          </p:cNvSpPr>
          <p:nvPr>
            <p:ph type="body" sz="quarter" idx="10" hasCustomPrompt="1"/>
          </p:nvPr>
        </p:nvSpPr>
        <p:spPr>
          <a:xfrm>
            <a:off x="750698" y="287303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5" name="Text Placeholder 11">
            <a:extLst>
              <a:ext uri="{FF2B5EF4-FFF2-40B4-BE49-F238E27FC236}">
                <a16:creationId xmlns:a16="http://schemas.microsoft.com/office/drawing/2014/main" id="{03FD7B36-9C78-1B43-A486-5E36A9367AF1}"/>
              </a:ext>
            </a:extLst>
          </p:cNvPr>
          <p:cNvSpPr>
            <a:spLocks noGrp="1"/>
          </p:cNvSpPr>
          <p:nvPr>
            <p:ph type="body" sz="quarter" idx="12" hasCustomPrompt="1"/>
          </p:nvPr>
        </p:nvSpPr>
        <p:spPr>
          <a:xfrm>
            <a:off x="2742999" y="217998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7" name="Text Placeholder 11">
            <a:extLst>
              <a:ext uri="{FF2B5EF4-FFF2-40B4-BE49-F238E27FC236}">
                <a16:creationId xmlns:a16="http://schemas.microsoft.com/office/drawing/2014/main" id="{02D951CB-600F-C145-8F9F-5D7AEAEC492A}"/>
              </a:ext>
            </a:extLst>
          </p:cNvPr>
          <p:cNvSpPr>
            <a:spLocks noGrp="1"/>
          </p:cNvSpPr>
          <p:nvPr>
            <p:ph type="body" sz="quarter" idx="14" hasCustomPrompt="1"/>
          </p:nvPr>
        </p:nvSpPr>
        <p:spPr>
          <a:xfrm>
            <a:off x="4732108" y="2862674"/>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21" name="Text Placeholder 11">
            <a:extLst>
              <a:ext uri="{FF2B5EF4-FFF2-40B4-BE49-F238E27FC236}">
                <a16:creationId xmlns:a16="http://schemas.microsoft.com/office/drawing/2014/main" id="{669544CD-F434-5543-A2A1-BA6B4EDF573A}"/>
              </a:ext>
            </a:extLst>
          </p:cNvPr>
          <p:cNvSpPr>
            <a:spLocks noGrp="1"/>
          </p:cNvSpPr>
          <p:nvPr>
            <p:ph type="body" sz="quarter" idx="16" hasCustomPrompt="1"/>
          </p:nvPr>
        </p:nvSpPr>
        <p:spPr>
          <a:xfrm>
            <a:off x="6721217" y="2179980"/>
            <a:ext cx="1223962" cy="320675"/>
          </a:xfrm>
          <a:prstGeom prst="rect">
            <a:avLst/>
          </a:prstGeom>
        </p:spPr>
        <p:txBody>
          <a:bodyPr lIns="0" tIns="0" rIns="0" bIns="0"/>
          <a:lstStyle>
            <a:lvl1pPr marL="0" indent="0">
              <a:buNone/>
              <a:defRPr sz="2400" b="1">
                <a:solidFill>
                  <a:srgbClr val="811167"/>
                </a:solidFill>
              </a:defRPr>
            </a:lvl1pPr>
          </a:lstStyle>
          <a:p>
            <a:pPr lvl="0"/>
            <a:r>
              <a:rPr lang="en-US"/>
              <a:t>Year</a:t>
            </a:r>
          </a:p>
        </p:txBody>
      </p:sp>
      <p:sp>
        <p:nvSpPr>
          <p:cNvPr id="19" name="Picture Placeholder 30">
            <a:extLst>
              <a:ext uri="{FF2B5EF4-FFF2-40B4-BE49-F238E27FC236}">
                <a16:creationId xmlns:a16="http://schemas.microsoft.com/office/drawing/2014/main" id="{BFD2EED8-EFAC-6449-9B9A-09D395C80A86}"/>
              </a:ext>
            </a:extLst>
          </p:cNvPr>
          <p:cNvSpPr>
            <a:spLocks noGrp="1"/>
          </p:cNvSpPr>
          <p:nvPr>
            <p:ph type="pic" sz="quarter" idx="18" hasCustomPrompt="1"/>
          </p:nvPr>
        </p:nvSpPr>
        <p:spPr>
          <a:xfrm>
            <a:off x="750698" y="3317348"/>
            <a:ext cx="1155079" cy="1155079"/>
          </a:xfrm>
          <a:prstGeom prst="ellipse">
            <a:avLst/>
          </a:prstGeom>
          <a:pattFill prst="pct5">
            <a:fgClr>
              <a:srgbClr val="4B5050"/>
            </a:fgClr>
            <a:bgClr>
              <a:schemeClr val="bg1"/>
            </a:bgClr>
          </a:pattFill>
        </p:spPr>
        <p:txBody>
          <a:bodyPr/>
          <a:lstStyle>
            <a:lvl1pPr marL="0" indent="0" algn="ctr">
              <a:buNone/>
              <a:defRPr sz="1400">
                <a:solidFill>
                  <a:srgbClr val="474C55"/>
                </a:solidFill>
              </a:defRPr>
            </a:lvl1pPr>
          </a:lstStyle>
          <a:p>
            <a:r>
              <a:rPr lang="en-US"/>
              <a:t>Picture</a:t>
            </a:r>
          </a:p>
        </p:txBody>
      </p:sp>
      <p:sp>
        <p:nvSpPr>
          <p:cNvPr id="23" name="Picture Placeholder 30">
            <a:extLst>
              <a:ext uri="{FF2B5EF4-FFF2-40B4-BE49-F238E27FC236}">
                <a16:creationId xmlns:a16="http://schemas.microsoft.com/office/drawing/2014/main" id="{BAAA300D-283A-F54C-AF89-FE424E26A1E2}"/>
              </a:ext>
            </a:extLst>
          </p:cNvPr>
          <p:cNvSpPr>
            <a:spLocks noGrp="1"/>
          </p:cNvSpPr>
          <p:nvPr>
            <p:ph type="pic" sz="quarter" idx="19" hasCustomPrompt="1"/>
          </p:nvPr>
        </p:nvSpPr>
        <p:spPr>
          <a:xfrm>
            <a:off x="2742999" y="903611"/>
            <a:ext cx="1155079" cy="1155079"/>
          </a:xfrm>
          <a:prstGeom prst="ellipse">
            <a:avLst/>
          </a:prstGeom>
          <a:pattFill prst="pct5">
            <a:fgClr>
              <a:srgbClr val="4B5050"/>
            </a:fgClr>
            <a:bgClr>
              <a:schemeClr val="bg1"/>
            </a:bgClr>
          </a:pattFill>
        </p:spPr>
        <p:txBody>
          <a:bodyPr/>
          <a:lstStyle>
            <a:lvl1pPr marL="0" indent="0" algn="ctr">
              <a:buNone/>
              <a:defRPr sz="1400">
                <a:solidFill>
                  <a:srgbClr val="474C55"/>
                </a:solidFill>
              </a:defRPr>
            </a:lvl1pPr>
          </a:lstStyle>
          <a:p>
            <a:r>
              <a:rPr lang="en-US"/>
              <a:t>Picture</a:t>
            </a:r>
          </a:p>
        </p:txBody>
      </p:sp>
      <p:sp>
        <p:nvSpPr>
          <p:cNvPr id="24" name="Picture Placeholder 30">
            <a:extLst>
              <a:ext uri="{FF2B5EF4-FFF2-40B4-BE49-F238E27FC236}">
                <a16:creationId xmlns:a16="http://schemas.microsoft.com/office/drawing/2014/main" id="{D0BAFDA1-93E0-4345-A85A-6BA2A8899938}"/>
              </a:ext>
            </a:extLst>
          </p:cNvPr>
          <p:cNvSpPr>
            <a:spLocks noGrp="1"/>
          </p:cNvSpPr>
          <p:nvPr>
            <p:ph type="pic" sz="quarter" idx="20" hasCustomPrompt="1"/>
          </p:nvPr>
        </p:nvSpPr>
        <p:spPr>
          <a:xfrm>
            <a:off x="4732108" y="3317347"/>
            <a:ext cx="1155079" cy="1155079"/>
          </a:xfrm>
          <a:prstGeom prst="ellipse">
            <a:avLst/>
          </a:prstGeom>
          <a:pattFill prst="pct5">
            <a:fgClr>
              <a:srgbClr val="4B5050"/>
            </a:fgClr>
            <a:bgClr>
              <a:schemeClr val="bg1"/>
            </a:bgClr>
          </a:pattFill>
        </p:spPr>
        <p:txBody>
          <a:bodyPr/>
          <a:lstStyle>
            <a:lvl1pPr marL="0" indent="0" algn="ctr">
              <a:buNone/>
              <a:defRPr sz="1400">
                <a:solidFill>
                  <a:srgbClr val="474C55"/>
                </a:solidFill>
              </a:defRPr>
            </a:lvl1pPr>
          </a:lstStyle>
          <a:p>
            <a:r>
              <a:rPr lang="en-US"/>
              <a:t>Picture</a:t>
            </a:r>
          </a:p>
        </p:txBody>
      </p:sp>
      <p:sp>
        <p:nvSpPr>
          <p:cNvPr id="25" name="Picture Placeholder 30">
            <a:extLst>
              <a:ext uri="{FF2B5EF4-FFF2-40B4-BE49-F238E27FC236}">
                <a16:creationId xmlns:a16="http://schemas.microsoft.com/office/drawing/2014/main" id="{DE930D5A-06F3-A648-8318-98C45AAE55BC}"/>
              </a:ext>
            </a:extLst>
          </p:cNvPr>
          <p:cNvSpPr>
            <a:spLocks noGrp="1"/>
          </p:cNvSpPr>
          <p:nvPr>
            <p:ph type="pic" sz="quarter" idx="21" hasCustomPrompt="1"/>
          </p:nvPr>
        </p:nvSpPr>
        <p:spPr>
          <a:xfrm>
            <a:off x="6721217" y="919368"/>
            <a:ext cx="1155079" cy="1155079"/>
          </a:xfrm>
          <a:prstGeom prst="ellipse">
            <a:avLst/>
          </a:prstGeom>
          <a:pattFill prst="pct5">
            <a:fgClr>
              <a:srgbClr val="4B5050"/>
            </a:fgClr>
            <a:bgClr>
              <a:schemeClr val="bg1"/>
            </a:bgClr>
          </a:pattFill>
        </p:spPr>
        <p:txBody>
          <a:bodyPr/>
          <a:lstStyle>
            <a:lvl1pPr marL="0" indent="0" algn="ctr">
              <a:buNone/>
              <a:defRPr sz="1400">
                <a:solidFill>
                  <a:srgbClr val="474C55"/>
                </a:solidFill>
              </a:defRPr>
            </a:lvl1pPr>
          </a:lstStyle>
          <a:p>
            <a:r>
              <a:rPr lang="en-US"/>
              <a:t>Picture</a:t>
            </a:r>
          </a:p>
        </p:txBody>
      </p:sp>
      <p:sp>
        <p:nvSpPr>
          <p:cNvPr id="30" name="Title 1">
            <a:extLst>
              <a:ext uri="{FF2B5EF4-FFF2-40B4-BE49-F238E27FC236}">
                <a16:creationId xmlns:a16="http://schemas.microsoft.com/office/drawing/2014/main" id="{617DE5E9-0DD5-9C43-991C-4A7F2613779E}"/>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sp>
        <p:nvSpPr>
          <p:cNvPr id="35" name="Text Placeholder 6">
            <a:extLst>
              <a:ext uri="{FF2B5EF4-FFF2-40B4-BE49-F238E27FC236}">
                <a16:creationId xmlns:a16="http://schemas.microsoft.com/office/drawing/2014/main" id="{CA656A58-BB00-D04C-94C3-C4FF724BC721}"/>
              </a:ext>
            </a:extLst>
          </p:cNvPr>
          <p:cNvSpPr>
            <a:spLocks noGrp="1"/>
          </p:cNvSpPr>
          <p:nvPr>
            <p:ph type="body" sz="quarter" idx="11"/>
          </p:nvPr>
        </p:nvSpPr>
        <p:spPr>
          <a:xfrm>
            <a:off x="750698" y="970191"/>
            <a:ext cx="1663032" cy="1471469"/>
          </a:xfrm>
          <a:prstGeom prst="rect">
            <a:avLst/>
          </a:prstGeom>
        </p:spPr>
        <p:txBody>
          <a:bodyPr lIns="0" tIns="0" rIns="0" bIns="0" anchor="b"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36" name="Text Placeholder 6">
            <a:extLst>
              <a:ext uri="{FF2B5EF4-FFF2-40B4-BE49-F238E27FC236}">
                <a16:creationId xmlns:a16="http://schemas.microsoft.com/office/drawing/2014/main" id="{74FE8561-1E7A-5246-AD32-BEF682475BCD}"/>
              </a:ext>
            </a:extLst>
          </p:cNvPr>
          <p:cNvSpPr>
            <a:spLocks noGrp="1"/>
          </p:cNvSpPr>
          <p:nvPr>
            <p:ph type="body" sz="quarter" idx="22"/>
          </p:nvPr>
        </p:nvSpPr>
        <p:spPr>
          <a:xfrm>
            <a:off x="2739807" y="2856174"/>
            <a:ext cx="1663032" cy="1363619"/>
          </a:xfrm>
          <a:prstGeom prst="rect">
            <a:avLst/>
          </a:prstGeom>
        </p:spPr>
        <p:txBody>
          <a:bodyPr lIns="0" tIns="0" rIns="0" bIns="0" anchor="t"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37" name="Text Placeholder 6">
            <a:extLst>
              <a:ext uri="{FF2B5EF4-FFF2-40B4-BE49-F238E27FC236}">
                <a16:creationId xmlns:a16="http://schemas.microsoft.com/office/drawing/2014/main" id="{3763F36F-73D7-9349-A973-664DF6F24CA4}"/>
              </a:ext>
            </a:extLst>
          </p:cNvPr>
          <p:cNvSpPr>
            <a:spLocks noGrp="1"/>
          </p:cNvSpPr>
          <p:nvPr>
            <p:ph type="body" sz="quarter" idx="23" hasCustomPrompt="1"/>
          </p:nvPr>
        </p:nvSpPr>
        <p:spPr>
          <a:xfrm>
            <a:off x="4732108" y="985178"/>
            <a:ext cx="1663032" cy="1471469"/>
          </a:xfrm>
          <a:prstGeom prst="rect">
            <a:avLst/>
          </a:prstGeom>
        </p:spPr>
        <p:txBody>
          <a:bodyPr lIns="0" tIns="0" rIns="0" bIns="0" anchor="b"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sp>
        <p:nvSpPr>
          <p:cNvPr id="38" name="Text Placeholder 6">
            <a:extLst>
              <a:ext uri="{FF2B5EF4-FFF2-40B4-BE49-F238E27FC236}">
                <a16:creationId xmlns:a16="http://schemas.microsoft.com/office/drawing/2014/main" id="{462E9F56-03D4-1346-BC45-8A71899E57A5}"/>
              </a:ext>
            </a:extLst>
          </p:cNvPr>
          <p:cNvSpPr>
            <a:spLocks noGrp="1"/>
          </p:cNvSpPr>
          <p:nvPr>
            <p:ph type="body" sz="quarter" idx="24"/>
          </p:nvPr>
        </p:nvSpPr>
        <p:spPr>
          <a:xfrm>
            <a:off x="6721217" y="2856174"/>
            <a:ext cx="1663032" cy="1363619"/>
          </a:xfrm>
          <a:prstGeom prst="rect">
            <a:avLst/>
          </a:prstGeom>
        </p:spPr>
        <p:txBody>
          <a:bodyPr lIns="0" tIns="0" rIns="0" bIns="0" anchor="t" anchorCtr="0"/>
          <a:lstStyle>
            <a:lvl1pPr marL="0" indent="0">
              <a:lnSpc>
                <a:spcPts val="1100"/>
              </a:lnSpc>
              <a:spcAft>
                <a:spcPts val="0"/>
              </a:spcAft>
              <a:buClr>
                <a:srgbClr val="EA1C2C"/>
              </a:buClr>
              <a:buFont typeface="Arial" panose="020B0604020202020204" pitchFamily="34" charset="0"/>
              <a:buNone/>
              <a:defRPr sz="1050">
                <a:solidFill>
                  <a:srgbClr val="474C55"/>
                </a:solidFill>
              </a:defRPr>
            </a:lvl1pPr>
            <a:lvl2pPr marL="274320" indent="-109728">
              <a:lnSpc>
                <a:spcPts val="1100"/>
              </a:lnSpc>
              <a:spcAft>
                <a:spcPts val="0"/>
              </a:spcAft>
              <a:buClr>
                <a:srgbClr val="EA1C2C"/>
              </a:buClr>
              <a:buSzPct val="110000"/>
              <a:buFont typeface="System Font Regular"/>
              <a:buChar char="-"/>
              <a:defRPr sz="1050">
                <a:solidFill>
                  <a:srgbClr val="474C55"/>
                </a:solidFill>
              </a:defRPr>
            </a:lvl2pPr>
            <a:lvl3pPr marL="457200" indent="-109728">
              <a:lnSpc>
                <a:spcPts val="1100"/>
              </a:lnSpc>
              <a:spcAft>
                <a:spcPts val="0"/>
              </a:spcAft>
              <a:buClr>
                <a:srgbClr val="EA1C2C"/>
              </a:buClr>
              <a:buSzPct val="110000"/>
              <a:buFont typeface="System Font Regular"/>
              <a:buChar char="◦"/>
              <a:defRPr sz="105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Edit Master text styles</a:t>
            </a:r>
          </a:p>
        </p:txBody>
      </p:sp>
      <p:pic>
        <p:nvPicPr>
          <p:cNvPr id="20" name="Picture 19" descr="arrow-simple.png">
            <a:extLst>
              <a:ext uri="{FF2B5EF4-FFF2-40B4-BE49-F238E27FC236}">
                <a16:creationId xmlns:a16="http://schemas.microsoft.com/office/drawing/2014/main" id="{6515D445-0C4E-4842-BC65-78150FB04EEF}"/>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22" name="Picture 21" descr="BEC A Logo RB RGB.png">
            <a:extLst>
              <a:ext uri="{FF2B5EF4-FFF2-40B4-BE49-F238E27FC236}">
                <a16:creationId xmlns:a16="http://schemas.microsoft.com/office/drawing/2014/main" id="{067379C1-625E-6F44-899B-89BDEFE757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6" name="Blue bar">
            <a:extLst>
              <a:ext uri="{FF2B5EF4-FFF2-40B4-BE49-F238E27FC236}">
                <a16:creationId xmlns:a16="http://schemas.microsoft.com/office/drawing/2014/main" id="{4B82E2B4-2835-7944-A6AF-49680A48FDF1}"/>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oter ">
            <a:extLst>
              <a:ext uri="{FF2B5EF4-FFF2-40B4-BE49-F238E27FC236}">
                <a16:creationId xmlns:a16="http://schemas.microsoft.com/office/drawing/2014/main" id="{1B0092EC-B5B8-DC45-B538-3978BDEECB37}"/>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31" name="Oval 30">
            <a:extLst>
              <a:ext uri="{FF2B5EF4-FFF2-40B4-BE49-F238E27FC236}">
                <a16:creationId xmlns:a16="http://schemas.microsoft.com/office/drawing/2014/main" id="{CB1D36D3-5B1A-4143-9276-FFB6E1E422AE}"/>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34" name="TextBox 33">
            <a:extLst>
              <a:ext uri="{FF2B5EF4-FFF2-40B4-BE49-F238E27FC236}">
                <a16:creationId xmlns:a16="http://schemas.microsoft.com/office/drawing/2014/main" id="{8D429B8A-6A10-D74A-923C-520A9E14FE61}"/>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1493268800"/>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7B4FB1-8776-D74E-9509-1B4BE4703398}"/>
              </a:ext>
            </a:extLst>
          </p:cNvPr>
          <p:cNvSpPr/>
          <p:nvPr/>
        </p:nvSpPr>
        <p:spPr>
          <a:xfrm>
            <a:off x="790066" y="1013499"/>
            <a:ext cx="2303735" cy="3342290"/>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Picture Placeholder 30">
            <a:extLst>
              <a:ext uri="{FF2B5EF4-FFF2-40B4-BE49-F238E27FC236}">
                <a16:creationId xmlns:a16="http://schemas.microsoft.com/office/drawing/2014/main" id="{0C499EA7-8118-914E-8409-1C3FC19B794C}"/>
              </a:ext>
            </a:extLst>
          </p:cNvPr>
          <p:cNvSpPr>
            <a:spLocks noGrp="1"/>
          </p:cNvSpPr>
          <p:nvPr>
            <p:ph type="pic" sz="quarter" idx="10" hasCustomPrompt="1"/>
          </p:nvPr>
        </p:nvSpPr>
        <p:spPr>
          <a:xfrm>
            <a:off x="1116132" y="1198910"/>
            <a:ext cx="1648774" cy="1648774"/>
          </a:xfrm>
          <a:prstGeom prst="ellipse">
            <a:avLst/>
          </a:prstGeom>
          <a:pattFill prst="pct5">
            <a:fgClr>
              <a:srgbClr val="4B5050"/>
            </a:fgClr>
            <a:bgClr>
              <a:schemeClr val="bg1"/>
            </a:bgClr>
          </a:pattFill>
        </p:spPr>
        <p:txBody>
          <a:bodyPr/>
          <a:lstStyle>
            <a:lvl1pPr marL="0" indent="0" algn="ctr">
              <a:buNone/>
              <a:defRPr sz="1600">
                <a:solidFill>
                  <a:srgbClr val="474C55"/>
                </a:solidFill>
              </a:defRPr>
            </a:lvl1pPr>
          </a:lstStyle>
          <a:p>
            <a:r>
              <a:rPr lang="en-US"/>
              <a:t>Picture</a:t>
            </a:r>
          </a:p>
        </p:txBody>
      </p:sp>
      <p:sp>
        <p:nvSpPr>
          <p:cNvPr id="33" name="Text Placeholder 32">
            <a:extLst>
              <a:ext uri="{FF2B5EF4-FFF2-40B4-BE49-F238E27FC236}">
                <a16:creationId xmlns:a16="http://schemas.microsoft.com/office/drawing/2014/main" id="{3A3CEE52-60F1-8F47-A29E-B4C4F7E53856}"/>
              </a:ext>
            </a:extLst>
          </p:cNvPr>
          <p:cNvSpPr>
            <a:spLocks noGrp="1"/>
          </p:cNvSpPr>
          <p:nvPr>
            <p:ph type="body" sz="quarter" idx="11" hasCustomPrompt="1"/>
          </p:nvPr>
        </p:nvSpPr>
        <p:spPr>
          <a:xfrm>
            <a:off x="789801" y="2987162"/>
            <a:ext cx="2304669" cy="278407"/>
          </a:xfrm>
          <a:prstGeom prst="rect">
            <a:avLst/>
          </a:prstGeom>
        </p:spPr>
        <p:txBody>
          <a:bodyPr/>
          <a:lstStyle>
            <a:lvl1pPr marL="0" indent="0" algn="ctr">
              <a:buNone/>
              <a:defRPr sz="1500" b="1">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Name </a:t>
            </a:r>
          </a:p>
        </p:txBody>
      </p:sp>
      <p:sp>
        <p:nvSpPr>
          <p:cNvPr id="34" name="Text Placeholder 32">
            <a:extLst>
              <a:ext uri="{FF2B5EF4-FFF2-40B4-BE49-F238E27FC236}">
                <a16:creationId xmlns:a16="http://schemas.microsoft.com/office/drawing/2014/main" id="{026ABC52-206C-0D49-91A3-FBBF4D98D33D}"/>
              </a:ext>
            </a:extLst>
          </p:cNvPr>
          <p:cNvSpPr>
            <a:spLocks noGrp="1"/>
          </p:cNvSpPr>
          <p:nvPr>
            <p:ph type="body" sz="quarter" idx="12" hasCustomPrompt="1"/>
          </p:nvPr>
        </p:nvSpPr>
        <p:spPr>
          <a:xfrm>
            <a:off x="789801" y="3314723"/>
            <a:ext cx="2304669" cy="1054572"/>
          </a:xfrm>
          <a:prstGeom prst="rect">
            <a:avLst/>
          </a:prstGeom>
        </p:spPr>
        <p:txBody>
          <a:bodyPr lIns="137160" rIns="137160"/>
          <a:lstStyle>
            <a:lvl1pPr marL="0" indent="0" algn="ctr">
              <a:lnSpc>
                <a:spcPct val="100000"/>
              </a:lnSpc>
              <a:spcBef>
                <a:spcPts val="0"/>
              </a:spcBef>
              <a:buNone/>
              <a:defRPr sz="1200" b="0">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p:txBody>
      </p:sp>
      <p:sp>
        <p:nvSpPr>
          <p:cNvPr id="35" name="Rectangle 34">
            <a:extLst>
              <a:ext uri="{FF2B5EF4-FFF2-40B4-BE49-F238E27FC236}">
                <a16:creationId xmlns:a16="http://schemas.microsoft.com/office/drawing/2014/main" id="{6F4438D4-9B68-F44C-A929-C0B027916240}"/>
              </a:ext>
            </a:extLst>
          </p:cNvPr>
          <p:cNvSpPr/>
          <p:nvPr userDrawn="1"/>
        </p:nvSpPr>
        <p:spPr>
          <a:xfrm>
            <a:off x="3420132" y="1024996"/>
            <a:ext cx="2303735" cy="3342290"/>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Picture Placeholder 30">
            <a:extLst>
              <a:ext uri="{FF2B5EF4-FFF2-40B4-BE49-F238E27FC236}">
                <a16:creationId xmlns:a16="http://schemas.microsoft.com/office/drawing/2014/main" id="{C646DF42-63C5-BA4B-BC50-2F3921D38655}"/>
              </a:ext>
            </a:extLst>
          </p:cNvPr>
          <p:cNvSpPr>
            <a:spLocks noGrp="1"/>
          </p:cNvSpPr>
          <p:nvPr>
            <p:ph type="pic" sz="quarter" idx="13" hasCustomPrompt="1"/>
          </p:nvPr>
        </p:nvSpPr>
        <p:spPr>
          <a:xfrm>
            <a:off x="3746198" y="1210407"/>
            <a:ext cx="1648774" cy="1648774"/>
          </a:xfrm>
          <a:prstGeom prst="ellipse">
            <a:avLst/>
          </a:prstGeom>
          <a:pattFill prst="pct5">
            <a:fgClr>
              <a:srgbClr val="4B5050"/>
            </a:fgClr>
            <a:bgClr>
              <a:schemeClr val="bg1"/>
            </a:bgClr>
          </a:pattFill>
        </p:spPr>
        <p:txBody>
          <a:bodyPr/>
          <a:lstStyle>
            <a:lvl1pPr marL="0" indent="0" algn="ctr">
              <a:buNone/>
              <a:defRPr sz="1600">
                <a:solidFill>
                  <a:srgbClr val="474C55"/>
                </a:solidFill>
              </a:defRPr>
            </a:lvl1pPr>
          </a:lstStyle>
          <a:p>
            <a:r>
              <a:rPr lang="en-US"/>
              <a:t>Picture</a:t>
            </a:r>
          </a:p>
        </p:txBody>
      </p:sp>
      <p:sp>
        <p:nvSpPr>
          <p:cNvPr id="37" name="Text Placeholder 32">
            <a:extLst>
              <a:ext uri="{FF2B5EF4-FFF2-40B4-BE49-F238E27FC236}">
                <a16:creationId xmlns:a16="http://schemas.microsoft.com/office/drawing/2014/main" id="{830D4255-4C51-8241-A818-2933F75330A9}"/>
              </a:ext>
            </a:extLst>
          </p:cNvPr>
          <p:cNvSpPr>
            <a:spLocks noGrp="1"/>
          </p:cNvSpPr>
          <p:nvPr>
            <p:ph type="body" sz="quarter" idx="14" hasCustomPrompt="1"/>
          </p:nvPr>
        </p:nvSpPr>
        <p:spPr>
          <a:xfrm>
            <a:off x="3419867" y="2998659"/>
            <a:ext cx="2304669" cy="278407"/>
          </a:xfrm>
          <a:prstGeom prst="rect">
            <a:avLst/>
          </a:prstGeom>
        </p:spPr>
        <p:txBody>
          <a:bodyPr/>
          <a:lstStyle>
            <a:lvl1pPr marL="0" indent="0" algn="ctr">
              <a:buNone/>
              <a:defRPr sz="1500" b="1">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Name </a:t>
            </a:r>
          </a:p>
        </p:txBody>
      </p:sp>
      <p:sp>
        <p:nvSpPr>
          <p:cNvPr id="38" name="Text Placeholder 32">
            <a:extLst>
              <a:ext uri="{FF2B5EF4-FFF2-40B4-BE49-F238E27FC236}">
                <a16:creationId xmlns:a16="http://schemas.microsoft.com/office/drawing/2014/main" id="{5C8A873A-2FAE-7B43-BC29-A7C5DB754B89}"/>
              </a:ext>
            </a:extLst>
          </p:cNvPr>
          <p:cNvSpPr>
            <a:spLocks noGrp="1"/>
          </p:cNvSpPr>
          <p:nvPr>
            <p:ph type="body" sz="quarter" idx="15" hasCustomPrompt="1"/>
          </p:nvPr>
        </p:nvSpPr>
        <p:spPr>
          <a:xfrm>
            <a:off x="3419867" y="3326220"/>
            <a:ext cx="2304669" cy="1054572"/>
          </a:xfrm>
          <a:prstGeom prst="rect">
            <a:avLst/>
          </a:prstGeom>
        </p:spPr>
        <p:txBody>
          <a:bodyPr lIns="137160" rIns="137160"/>
          <a:lstStyle>
            <a:lvl1pPr marL="0" indent="0" algn="ctr">
              <a:lnSpc>
                <a:spcPct val="100000"/>
              </a:lnSpc>
              <a:spcBef>
                <a:spcPts val="0"/>
              </a:spcBef>
              <a:buNone/>
              <a:defRPr sz="1200" b="0">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p:txBody>
      </p:sp>
      <p:sp>
        <p:nvSpPr>
          <p:cNvPr id="39" name="Rectangle 38">
            <a:extLst>
              <a:ext uri="{FF2B5EF4-FFF2-40B4-BE49-F238E27FC236}">
                <a16:creationId xmlns:a16="http://schemas.microsoft.com/office/drawing/2014/main" id="{7F7B317E-3576-A54D-93CE-AE5E56B6BC84}"/>
              </a:ext>
            </a:extLst>
          </p:cNvPr>
          <p:cNvSpPr/>
          <p:nvPr userDrawn="1"/>
        </p:nvSpPr>
        <p:spPr>
          <a:xfrm>
            <a:off x="6049794" y="1001330"/>
            <a:ext cx="2303735" cy="3342290"/>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Picture Placeholder 30">
            <a:extLst>
              <a:ext uri="{FF2B5EF4-FFF2-40B4-BE49-F238E27FC236}">
                <a16:creationId xmlns:a16="http://schemas.microsoft.com/office/drawing/2014/main" id="{214B97D6-4DB8-9E44-AE68-5E10614122B8}"/>
              </a:ext>
            </a:extLst>
          </p:cNvPr>
          <p:cNvSpPr>
            <a:spLocks noGrp="1"/>
          </p:cNvSpPr>
          <p:nvPr>
            <p:ph type="pic" sz="quarter" idx="16" hasCustomPrompt="1"/>
          </p:nvPr>
        </p:nvSpPr>
        <p:spPr>
          <a:xfrm>
            <a:off x="6375860" y="1186741"/>
            <a:ext cx="1648774" cy="1648774"/>
          </a:xfrm>
          <a:prstGeom prst="ellipse">
            <a:avLst/>
          </a:prstGeom>
          <a:pattFill prst="pct5">
            <a:fgClr>
              <a:srgbClr val="4B5050"/>
            </a:fgClr>
            <a:bgClr>
              <a:schemeClr val="bg1"/>
            </a:bgClr>
          </a:pattFill>
        </p:spPr>
        <p:txBody>
          <a:bodyPr/>
          <a:lstStyle>
            <a:lvl1pPr marL="0" indent="0" algn="ctr">
              <a:buNone/>
              <a:defRPr sz="1600">
                <a:solidFill>
                  <a:srgbClr val="474C55"/>
                </a:solidFill>
              </a:defRPr>
            </a:lvl1pPr>
          </a:lstStyle>
          <a:p>
            <a:r>
              <a:rPr lang="en-US"/>
              <a:t>Picture</a:t>
            </a:r>
          </a:p>
        </p:txBody>
      </p:sp>
      <p:sp>
        <p:nvSpPr>
          <p:cNvPr id="41" name="Text Placeholder 32">
            <a:extLst>
              <a:ext uri="{FF2B5EF4-FFF2-40B4-BE49-F238E27FC236}">
                <a16:creationId xmlns:a16="http://schemas.microsoft.com/office/drawing/2014/main" id="{3AEA92CA-968C-EF46-AAD7-CB782D3553CF}"/>
              </a:ext>
            </a:extLst>
          </p:cNvPr>
          <p:cNvSpPr>
            <a:spLocks noGrp="1"/>
          </p:cNvSpPr>
          <p:nvPr>
            <p:ph type="body" sz="quarter" idx="17" hasCustomPrompt="1"/>
          </p:nvPr>
        </p:nvSpPr>
        <p:spPr>
          <a:xfrm>
            <a:off x="6049529" y="2974993"/>
            <a:ext cx="2304669" cy="278407"/>
          </a:xfrm>
          <a:prstGeom prst="rect">
            <a:avLst/>
          </a:prstGeom>
        </p:spPr>
        <p:txBody>
          <a:bodyPr/>
          <a:lstStyle>
            <a:lvl1pPr marL="0" indent="0" algn="ctr">
              <a:buNone/>
              <a:defRPr sz="1500" b="1">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Name </a:t>
            </a:r>
          </a:p>
        </p:txBody>
      </p:sp>
      <p:sp>
        <p:nvSpPr>
          <p:cNvPr id="42" name="Text Placeholder 32">
            <a:extLst>
              <a:ext uri="{FF2B5EF4-FFF2-40B4-BE49-F238E27FC236}">
                <a16:creationId xmlns:a16="http://schemas.microsoft.com/office/drawing/2014/main" id="{271AB9EC-B93C-1A4C-B613-9827CE258DBB}"/>
              </a:ext>
            </a:extLst>
          </p:cNvPr>
          <p:cNvSpPr>
            <a:spLocks noGrp="1"/>
          </p:cNvSpPr>
          <p:nvPr>
            <p:ph type="body" sz="quarter" idx="18" hasCustomPrompt="1"/>
          </p:nvPr>
        </p:nvSpPr>
        <p:spPr>
          <a:xfrm>
            <a:off x="6049529" y="3302554"/>
            <a:ext cx="2304669" cy="1054572"/>
          </a:xfrm>
          <a:prstGeom prst="rect">
            <a:avLst/>
          </a:prstGeom>
        </p:spPr>
        <p:txBody>
          <a:bodyPr lIns="137160" rIns="137160"/>
          <a:lstStyle>
            <a:lvl1pPr marL="0" indent="0" algn="ctr">
              <a:lnSpc>
                <a:spcPct val="100000"/>
              </a:lnSpc>
              <a:spcBef>
                <a:spcPts val="0"/>
              </a:spcBef>
              <a:buNone/>
              <a:defRPr sz="1200" b="0">
                <a:solidFill>
                  <a:srgbClr val="474C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text</a:t>
            </a:r>
          </a:p>
        </p:txBody>
      </p:sp>
      <p:sp>
        <p:nvSpPr>
          <p:cNvPr id="19" name="Title 1">
            <a:extLst>
              <a:ext uri="{FF2B5EF4-FFF2-40B4-BE49-F238E27FC236}">
                <a16:creationId xmlns:a16="http://schemas.microsoft.com/office/drawing/2014/main" id="{BD35E20F-A5B0-A24F-889E-73B61FF315FD}"/>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Click To Edit Master Title</a:t>
            </a:r>
          </a:p>
        </p:txBody>
      </p:sp>
      <p:pic>
        <p:nvPicPr>
          <p:cNvPr id="24" name="Picture 23" descr="arrow-simple.png">
            <a:extLst>
              <a:ext uri="{FF2B5EF4-FFF2-40B4-BE49-F238E27FC236}">
                <a16:creationId xmlns:a16="http://schemas.microsoft.com/office/drawing/2014/main" id="{8F1B3FC3-4AB1-D446-A45B-244D691017AE}"/>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25" name="Picture 24" descr="BEC A Logo RB RGB.png">
            <a:extLst>
              <a:ext uri="{FF2B5EF4-FFF2-40B4-BE49-F238E27FC236}">
                <a16:creationId xmlns:a16="http://schemas.microsoft.com/office/drawing/2014/main" id="{D67AEB8C-C649-4741-BF4F-BBB1A38FF8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1" name="Blue bar">
            <a:extLst>
              <a:ext uri="{FF2B5EF4-FFF2-40B4-BE49-F238E27FC236}">
                <a16:creationId xmlns:a16="http://schemas.microsoft.com/office/drawing/2014/main" id="{6CD970F5-B79D-7842-956C-4D6866801F8C}"/>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
            <a:extLst>
              <a:ext uri="{FF2B5EF4-FFF2-40B4-BE49-F238E27FC236}">
                <a16:creationId xmlns:a16="http://schemas.microsoft.com/office/drawing/2014/main" id="{63F45D2D-E8B3-394A-832B-47843E2DEB55}"/>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9" name="Oval 28">
            <a:extLst>
              <a:ext uri="{FF2B5EF4-FFF2-40B4-BE49-F238E27FC236}">
                <a16:creationId xmlns:a16="http://schemas.microsoft.com/office/drawing/2014/main" id="{D7F43698-CCEB-DB4E-8E4B-E74F3616891E}"/>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30" name="TextBox 29">
            <a:extLst>
              <a:ext uri="{FF2B5EF4-FFF2-40B4-BE49-F238E27FC236}">
                <a16:creationId xmlns:a16="http://schemas.microsoft.com/office/drawing/2014/main" id="{3453DC0D-CA64-654C-8DA3-E508E652EFC4}"/>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33710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9" grpId="0" animBg="1"/>
    </p:bldLst>
  </p:timing>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12" name="Blue bar">
            <a:extLst>
              <a:ext uri="{FF2B5EF4-FFF2-40B4-BE49-F238E27FC236}">
                <a16:creationId xmlns:a16="http://schemas.microsoft.com/office/drawing/2014/main" id="{FF0D7E9B-29C8-174B-B845-2220DF0FB909}"/>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EC A Logo RB RGB.png">
            <a:extLst>
              <a:ext uri="{FF2B5EF4-FFF2-40B4-BE49-F238E27FC236}">
                <a16:creationId xmlns:a16="http://schemas.microsoft.com/office/drawing/2014/main" id="{3111CFFD-6BAD-6140-931C-A72F718A46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6" name="Title 1">
            <a:extLst>
              <a:ext uri="{FF2B5EF4-FFF2-40B4-BE49-F238E27FC236}">
                <a16:creationId xmlns:a16="http://schemas.microsoft.com/office/drawing/2014/main" id="{2095B52A-4895-DA40-9EB0-8345F51E01F5}"/>
              </a:ext>
            </a:extLst>
          </p:cNvPr>
          <p:cNvSpPr txBox="1">
            <a:spLocks/>
          </p:cNvSpPr>
          <p:nvPr userDrawn="1"/>
        </p:nvSpPr>
        <p:spPr>
          <a:xfrm>
            <a:off x="4951709" y="1540996"/>
            <a:ext cx="3849391" cy="1160280"/>
          </a:xfrm>
          <a:prstGeom prst="rect">
            <a:avLst/>
          </a:prstGeom>
        </p:spPr>
        <p:txBody>
          <a:bodyPr lIns="0" tIns="0" rIns="0" bIns="0"/>
          <a:lstStyle>
            <a:lvl1pPr algn="l" defTabSz="685800" rtl="0" eaLnBrk="1" latinLnBrk="0" hangingPunct="1">
              <a:lnSpc>
                <a:spcPts val="4500"/>
              </a:lnSpc>
              <a:spcBef>
                <a:spcPct val="0"/>
              </a:spcBef>
              <a:buNone/>
              <a:defRPr sz="4000" b="1" kern="1200" cap="none" baseline="0">
                <a:solidFill>
                  <a:srgbClr val="811167"/>
                </a:solidFill>
                <a:latin typeface="+mj-lt"/>
                <a:ea typeface="+mj-ea"/>
                <a:cs typeface="+mj-cs"/>
              </a:defRPr>
            </a:lvl1pPr>
          </a:lstStyle>
          <a:p>
            <a:r>
              <a:rPr lang="en-US"/>
              <a:t>Section </a:t>
            </a:r>
            <a:br>
              <a:rPr lang="en-US"/>
            </a:br>
            <a:r>
              <a:rPr lang="en-US"/>
              <a:t>Break</a:t>
            </a:r>
          </a:p>
        </p:txBody>
      </p:sp>
      <p:sp>
        <p:nvSpPr>
          <p:cNvPr id="17" name="footer ">
            <a:extLst>
              <a:ext uri="{FF2B5EF4-FFF2-40B4-BE49-F238E27FC236}">
                <a16:creationId xmlns:a16="http://schemas.microsoft.com/office/drawing/2014/main" id="{5112BA83-140A-B244-A689-E49E2D54A4F5}"/>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8" name="Oval 17">
            <a:extLst>
              <a:ext uri="{FF2B5EF4-FFF2-40B4-BE49-F238E27FC236}">
                <a16:creationId xmlns:a16="http://schemas.microsoft.com/office/drawing/2014/main" id="{D1EC8147-981C-9342-B123-36BB95ECF2C9}"/>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9" name="TextBox 18">
            <a:extLst>
              <a:ext uri="{FF2B5EF4-FFF2-40B4-BE49-F238E27FC236}">
                <a16:creationId xmlns:a16="http://schemas.microsoft.com/office/drawing/2014/main" id="{D305FEE2-D8AA-9C41-82BC-30ABA845F2EC}"/>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
        <p:nvSpPr>
          <p:cNvPr id="4" name="Picture Placeholder 3">
            <a:extLst>
              <a:ext uri="{FF2B5EF4-FFF2-40B4-BE49-F238E27FC236}">
                <a16:creationId xmlns:a16="http://schemas.microsoft.com/office/drawing/2014/main" id="{8A7CA6F6-5E1D-3840-A173-BD3E9ADF12E0}"/>
              </a:ext>
            </a:extLst>
          </p:cNvPr>
          <p:cNvSpPr>
            <a:spLocks noGrp="1"/>
          </p:cNvSpPr>
          <p:nvPr>
            <p:ph type="pic" sz="quarter" idx="10" hasCustomPrompt="1"/>
          </p:nvPr>
        </p:nvSpPr>
        <p:spPr>
          <a:xfrm>
            <a:off x="0" y="0"/>
            <a:ext cx="4572000" cy="5143500"/>
          </a:xfrm>
          <a:prstGeom prst="rect">
            <a:avLst/>
          </a:prstGeom>
          <a:pattFill prst="pct5">
            <a:fgClr>
              <a:schemeClr val="bg1">
                <a:lumMod val="75000"/>
              </a:schemeClr>
            </a:fgClr>
            <a:bgClr>
              <a:schemeClr val="bg1"/>
            </a:bgClr>
          </a:pattFill>
        </p:spPr>
        <p:txBody>
          <a:bodyPr/>
          <a:lstStyle>
            <a:lvl1pPr>
              <a:buClr>
                <a:srgbClr val="EA1C2C"/>
              </a:buClr>
              <a:defRPr sz="1600">
                <a:solidFill>
                  <a:srgbClr val="474C55"/>
                </a:solidFill>
              </a:defRPr>
            </a:lvl1pPr>
          </a:lstStyle>
          <a:p>
            <a:r>
              <a:rPr lang="en-US"/>
              <a:t>Insert picture</a:t>
            </a:r>
          </a:p>
        </p:txBody>
      </p:sp>
    </p:spTree>
    <p:extLst>
      <p:ext uri="{BB962C8B-B14F-4D97-AF65-F5344CB8AC3E}">
        <p14:creationId xmlns:p14="http://schemas.microsoft.com/office/powerpoint/2010/main" val="393886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50AFAB4-1B72-084A-8901-B9D84CECCF8D}"/>
              </a:ext>
            </a:extLst>
          </p:cNvPr>
          <p:cNvPicPr>
            <a:picLocks noChangeAspect="1"/>
          </p:cNvPicPr>
          <p:nvPr userDrawn="1"/>
        </p:nvPicPr>
        <p:blipFill rotWithShape="1">
          <a:blip r:embed="rId2">
            <a:alphaModFix amt="55000"/>
            <a:extLst>
              <a:ext uri="{BEBA8EAE-BF5A-486C-A8C5-ECC9F3942E4B}">
                <a14:imgProps xmlns:a14="http://schemas.microsoft.com/office/drawing/2010/main">
                  <a14:imgLayer r:embed="rId3">
                    <a14:imgEffect>
                      <a14:colorTemperature colorTemp="5900"/>
                    </a14:imgEffect>
                  </a14:imgLayer>
                </a14:imgProps>
              </a:ext>
            </a:extLst>
          </a:blip>
          <a:srcRect l="34934"/>
          <a:stretch/>
        </p:blipFill>
        <p:spPr>
          <a:xfrm>
            <a:off x="0" y="740901"/>
            <a:ext cx="1890676" cy="3031686"/>
          </a:xfrm>
          <a:prstGeom prst="rect">
            <a:avLst/>
          </a:prstGeom>
        </p:spPr>
      </p:pic>
      <p:sp>
        <p:nvSpPr>
          <p:cNvPr id="11" name="Title 13">
            <a:extLst>
              <a:ext uri="{FF2B5EF4-FFF2-40B4-BE49-F238E27FC236}">
                <a16:creationId xmlns:a16="http://schemas.microsoft.com/office/drawing/2014/main" id="{6DC6598E-EE7D-9746-AF85-AD04EAEB45D7}"/>
              </a:ext>
            </a:extLst>
          </p:cNvPr>
          <p:cNvSpPr>
            <a:spLocks noGrp="1"/>
          </p:cNvSpPr>
          <p:nvPr>
            <p:ph type="title" hasCustomPrompt="1"/>
          </p:nvPr>
        </p:nvSpPr>
        <p:spPr>
          <a:xfrm>
            <a:off x="628650" y="2026789"/>
            <a:ext cx="7886700" cy="447901"/>
          </a:xfrm>
          <a:prstGeom prst="rect">
            <a:avLst/>
          </a:prstGeom>
        </p:spPr>
        <p:txBody>
          <a:bodyPr lIns="0" tIns="0" rIns="0" bIns="0"/>
          <a:lstStyle>
            <a:lvl1pPr>
              <a:defRPr sz="4000" b="1" cap="none" baseline="0">
                <a:solidFill>
                  <a:srgbClr val="811167"/>
                </a:solidFill>
              </a:defRPr>
            </a:lvl1pPr>
          </a:lstStyle>
          <a:p>
            <a:r>
              <a:rPr lang="en-US"/>
              <a:t>Section Break</a:t>
            </a:r>
          </a:p>
        </p:txBody>
      </p:sp>
      <p:sp>
        <p:nvSpPr>
          <p:cNvPr id="12" name="Blue bar">
            <a:extLst>
              <a:ext uri="{FF2B5EF4-FFF2-40B4-BE49-F238E27FC236}">
                <a16:creationId xmlns:a16="http://schemas.microsoft.com/office/drawing/2014/main" id="{5664011F-2DAC-1745-81B9-93FD91B0132D}"/>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EC A Logo RB RGB.png">
            <a:extLst>
              <a:ext uri="{FF2B5EF4-FFF2-40B4-BE49-F238E27FC236}">
                <a16:creationId xmlns:a16="http://schemas.microsoft.com/office/drawing/2014/main" id="{95C1AD47-AD99-CB41-9762-C60A042F2CB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footer ">
            <a:extLst>
              <a:ext uri="{FF2B5EF4-FFF2-40B4-BE49-F238E27FC236}">
                <a16:creationId xmlns:a16="http://schemas.microsoft.com/office/drawing/2014/main" id="{50964F1A-4BB9-364C-A2C6-BC117172C741}"/>
              </a:ext>
            </a:extLst>
          </p:cNvPr>
          <p:cNvSpPr txBox="1"/>
          <p:nvPr userDrawn="1"/>
        </p:nvSpPr>
        <p:spPr>
          <a:xfrm>
            <a:off x="903896"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6" name="Oval 15">
            <a:extLst>
              <a:ext uri="{FF2B5EF4-FFF2-40B4-BE49-F238E27FC236}">
                <a16:creationId xmlns:a16="http://schemas.microsoft.com/office/drawing/2014/main" id="{E8BB1B92-FB74-6B4D-969D-F32AE799A8A3}"/>
              </a:ext>
            </a:extLst>
          </p:cNvPr>
          <p:cNvSpPr/>
          <p:nvPr userDrawn="1"/>
        </p:nvSpPr>
        <p:spPr>
          <a:xfrm>
            <a:off x="664463"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7" name="TextBox 16">
            <a:extLst>
              <a:ext uri="{FF2B5EF4-FFF2-40B4-BE49-F238E27FC236}">
                <a16:creationId xmlns:a16="http://schemas.microsoft.com/office/drawing/2014/main" id="{B137574B-5BF2-8D45-A42E-4758ACA6ED10}"/>
              </a:ext>
            </a:extLst>
          </p:cNvPr>
          <p:cNvSpPr txBox="1"/>
          <p:nvPr userDrawn="1"/>
        </p:nvSpPr>
        <p:spPr>
          <a:xfrm>
            <a:off x="558016"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251660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p:ext uri="{DCECCB84-F9BA-43D5-87BE-67443E8EF086}">
      <p15:sldGuideLst xmlns:p15="http://schemas.microsoft.com/office/powerpoint/2012/main">
        <p15:guide id="1" pos="408"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E9ED14-19C9-A444-A27D-B4C3B3B69710}"/>
              </a:ext>
            </a:extLst>
          </p:cNvPr>
          <p:cNvSpPr/>
          <p:nvPr userDrawn="1"/>
        </p:nvSpPr>
        <p:spPr>
          <a:xfrm>
            <a:off x="0" y="-155685"/>
            <a:ext cx="9144000" cy="442129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FF0FD1-4720-804A-85AB-AC5900A249A8}"/>
              </a:ext>
            </a:extLst>
          </p:cNvPr>
          <p:cNvPicPr>
            <a:picLocks noChangeAspect="1"/>
          </p:cNvPicPr>
          <p:nvPr userDrawn="1"/>
        </p:nvPicPr>
        <p:blipFill rotWithShape="1">
          <a:blip r:embed="rId2">
            <a:alphaModFix amt="55000"/>
          </a:blip>
          <a:srcRect l="34934"/>
          <a:stretch/>
        </p:blipFill>
        <p:spPr>
          <a:xfrm>
            <a:off x="0" y="740901"/>
            <a:ext cx="1890676" cy="3031686"/>
          </a:xfrm>
          <a:prstGeom prst="rect">
            <a:avLst/>
          </a:prstGeom>
        </p:spPr>
      </p:pic>
      <p:sp>
        <p:nvSpPr>
          <p:cNvPr id="14" name="Title 13">
            <a:extLst>
              <a:ext uri="{FF2B5EF4-FFF2-40B4-BE49-F238E27FC236}">
                <a16:creationId xmlns:a16="http://schemas.microsoft.com/office/drawing/2014/main" id="{0DB7A510-9467-DF46-BE05-938582C99618}"/>
              </a:ext>
            </a:extLst>
          </p:cNvPr>
          <p:cNvSpPr>
            <a:spLocks noGrp="1"/>
          </p:cNvSpPr>
          <p:nvPr>
            <p:ph type="title" hasCustomPrompt="1"/>
          </p:nvPr>
        </p:nvSpPr>
        <p:spPr>
          <a:xfrm>
            <a:off x="628650" y="2026789"/>
            <a:ext cx="7886700" cy="447901"/>
          </a:xfrm>
          <a:prstGeom prst="rect">
            <a:avLst/>
          </a:prstGeom>
        </p:spPr>
        <p:txBody>
          <a:bodyPr lIns="0" tIns="0" rIns="0" bIns="0"/>
          <a:lstStyle>
            <a:lvl1pPr>
              <a:defRPr sz="4000" b="1" cap="none" baseline="0">
                <a:solidFill>
                  <a:schemeClr val="bg1"/>
                </a:solidFill>
              </a:defRPr>
            </a:lvl1pPr>
          </a:lstStyle>
          <a:p>
            <a:r>
              <a:rPr lang="en-US"/>
              <a:t>Section Break</a:t>
            </a:r>
          </a:p>
        </p:txBody>
      </p:sp>
      <p:pic>
        <p:nvPicPr>
          <p:cNvPr id="13" name="Picture 12" descr="BEC A Logo RB RGB.png">
            <a:extLst>
              <a:ext uri="{FF2B5EF4-FFF2-40B4-BE49-F238E27FC236}">
                <a16:creationId xmlns:a16="http://schemas.microsoft.com/office/drawing/2014/main" id="{5E4FBB56-6C69-2340-88D6-1C15C470FE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footer ">
            <a:extLst>
              <a:ext uri="{FF2B5EF4-FFF2-40B4-BE49-F238E27FC236}">
                <a16:creationId xmlns:a16="http://schemas.microsoft.com/office/drawing/2014/main" id="{1E821C2E-E10C-8646-A8A8-E665C2EA0F93}"/>
              </a:ext>
            </a:extLst>
          </p:cNvPr>
          <p:cNvSpPr txBox="1"/>
          <p:nvPr userDrawn="1"/>
        </p:nvSpPr>
        <p:spPr>
          <a:xfrm>
            <a:off x="861561"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6" name="Oval 15">
            <a:extLst>
              <a:ext uri="{FF2B5EF4-FFF2-40B4-BE49-F238E27FC236}">
                <a16:creationId xmlns:a16="http://schemas.microsoft.com/office/drawing/2014/main" id="{5F0A127E-97FF-8749-8377-FCCC90AA8B07}"/>
              </a:ext>
            </a:extLst>
          </p:cNvPr>
          <p:cNvSpPr/>
          <p:nvPr userDrawn="1"/>
        </p:nvSpPr>
        <p:spPr>
          <a:xfrm>
            <a:off x="622128"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7" name="TextBox 16">
            <a:extLst>
              <a:ext uri="{FF2B5EF4-FFF2-40B4-BE49-F238E27FC236}">
                <a16:creationId xmlns:a16="http://schemas.microsoft.com/office/drawing/2014/main" id="{C4779C96-AD07-5140-A488-F94451BECEF5}"/>
              </a:ext>
            </a:extLst>
          </p:cNvPr>
          <p:cNvSpPr txBox="1"/>
          <p:nvPr userDrawn="1"/>
        </p:nvSpPr>
        <p:spPr>
          <a:xfrm>
            <a:off x="515681"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254682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extLst>
    <p:ext uri="{DCECCB84-F9BA-43D5-87BE-67443E8EF086}">
      <p15:sldGuideLst xmlns:p15="http://schemas.microsoft.com/office/powerpoint/2012/main">
        <p15:guide id="1" pos="2880" userDrawn="1">
          <p15:clr>
            <a:srgbClr val="FBAE40"/>
          </p15:clr>
        </p15:guide>
        <p15:guide id="2" pos="38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AF20479-335D-2D40-92F7-2205B6711D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9144000" cy="5076517"/>
          </a:xfrm>
          <a:prstGeom prst="rect">
            <a:avLst/>
          </a:prstGeom>
        </p:spPr>
      </p:pic>
      <p:pic>
        <p:nvPicPr>
          <p:cNvPr id="18" name="Picture 17">
            <a:extLst>
              <a:ext uri="{FF2B5EF4-FFF2-40B4-BE49-F238E27FC236}">
                <a16:creationId xmlns:a16="http://schemas.microsoft.com/office/drawing/2014/main" id="{106988EE-C290-194A-BE7E-C31814445229}"/>
              </a:ext>
            </a:extLst>
          </p:cNvPr>
          <p:cNvPicPr>
            <a:picLocks noChangeAspect="1"/>
          </p:cNvPicPr>
          <p:nvPr userDrawn="1"/>
        </p:nvPicPr>
        <p:blipFill rotWithShape="1">
          <a:blip r:embed="rId3">
            <a:alphaModFix amt="37000"/>
          </a:blip>
          <a:srcRect b="10084"/>
          <a:stretch/>
        </p:blipFill>
        <p:spPr>
          <a:xfrm>
            <a:off x="5458859" y="4174744"/>
            <a:ext cx="3674581" cy="993494"/>
          </a:xfrm>
          <a:prstGeom prst="rect">
            <a:avLst/>
          </a:prstGeom>
        </p:spPr>
      </p:pic>
      <p:sp>
        <p:nvSpPr>
          <p:cNvPr id="19" name="Overlay">
            <a:extLst>
              <a:ext uri="{FF2B5EF4-FFF2-40B4-BE49-F238E27FC236}">
                <a16:creationId xmlns:a16="http://schemas.microsoft.com/office/drawing/2014/main" id="{60B86461-0B54-AB44-994F-DA02FA694097}"/>
              </a:ext>
            </a:extLst>
          </p:cNvPr>
          <p:cNvSpPr/>
          <p:nvPr userDrawn="1"/>
        </p:nvSpPr>
        <p:spPr>
          <a:xfrm>
            <a:off x="0" y="0"/>
            <a:ext cx="9144000" cy="5155613"/>
          </a:xfrm>
          <a:prstGeom prst="rect">
            <a:avLst/>
          </a:prstGeom>
          <a:gradFill>
            <a:gsLst>
              <a:gs pos="82000">
                <a:schemeClr val="bg1">
                  <a:alpha val="30000"/>
                </a:schemeClr>
              </a:gs>
              <a:gs pos="42000">
                <a:schemeClr val="bg1">
                  <a:alpha val="56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element 2" descr="arrow-simple.png">
            <a:extLst>
              <a:ext uri="{FF2B5EF4-FFF2-40B4-BE49-F238E27FC236}">
                <a16:creationId xmlns:a16="http://schemas.microsoft.com/office/drawing/2014/main" id="{61F1EBD4-3FD4-F24F-A966-32783A5F5DF4}"/>
              </a:ext>
            </a:extLst>
          </p:cNvPr>
          <p:cNvPicPr>
            <a:picLocks noChangeAspect="1"/>
          </p:cNvPicPr>
          <p:nvPr userDrawn="1"/>
        </p:nvPicPr>
        <p:blipFill rotWithShape="1">
          <a:blip r:embed="rId4" cstate="email">
            <a:alphaModFix amt="6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3" name="graphic element" descr="Triple arrow.png">
            <a:extLst>
              <a:ext uri="{FF2B5EF4-FFF2-40B4-BE49-F238E27FC236}">
                <a16:creationId xmlns:a16="http://schemas.microsoft.com/office/drawing/2014/main" id="{8426727B-05E5-A84D-B642-79B47CF786AD}"/>
              </a:ext>
            </a:extLst>
          </p:cNvPr>
          <p:cNvPicPr>
            <a:picLocks noChangeAspect="1"/>
          </p:cNvPicPr>
          <p:nvPr userDrawn="1"/>
        </p:nvPicPr>
        <p:blipFill rotWithShape="1">
          <a:blip r:embed="rId5" cstate="email">
            <a:alphaModFix amt="6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sp>
        <p:nvSpPr>
          <p:cNvPr id="30" name="Title 13">
            <a:extLst>
              <a:ext uri="{FF2B5EF4-FFF2-40B4-BE49-F238E27FC236}">
                <a16:creationId xmlns:a16="http://schemas.microsoft.com/office/drawing/2014/main" id="{4E9A22B6-073B-0D42-AAC6-29A4F070E7BB}"/>
              </a:ext>
            </a:extLst>
          </p:cNvPr>
          <p:cNvSpPr txBox="1">
            <a:spLocks/>
          </p:cNvSpPr>
          <p:nvPr userDrawn="1"/>
        </p:nvSpPr>
        <p:spPr>
          <a:xfrm>
            <a:off x="679085" y="2182958"/>
            <a:ext cx="7886700" cy="447901"/>
          </a:xfrm>
          <a:prstGeom prst="rect">
            <a:avLst/>
          </a:prstGeom>
        </p:spPr>
        <p:txBody>
          <a:bodyPr lIns="0" tIns="0" rIns="0" bIns="0"/>
          <a:lstStyle>
            <a:lvl1pPr algn="l" defTabSz="685800" rtl="0" eaLnBrk="1" latinLnBrk="0" hangingPunct="1">
              <a:lnSpc>
                <a:spcPct val="90000"/>
              </a:lnSpc>
              <a:spcBef>
                <a:spcPct val="0"/>
              </a:spcBef>
              <a:buNone/>
              <a:defRPr sz="4000" b="1" kern="1200" cap="none" baseline="0">
                <a:solidFill>
                  <a:srgbClr val="621B4A"/>
                </a:solidFill>
                <a:latin typeface="+mj-lt"/>
                <a:ea typeface="+mj-ea"/>
                <a:cs typeface="+mj-cs"/>
              </a:defRPr>
            </a:lvl1pPr>
          </a:lstStyle>
          <a:p>
            <a:r>
              <a:rPr lang="en-US">
                <a:solidFill>
                  <a:srgbClr val="811167"/>
                </a:solidFill>
              </a:rPr>
              <a:t>Thank you</a:t>
            </a:r>
          </a:p>
        </p:txBody>
      </p:sp>
      <p:pic>
        <p:nvPicPr>
          <p:cNvPr id="15" name="Picture 14" descr="BEC A Logo RB RGB.png">
            <a:extLst>
              <a:ext uri="{FF2B5EF4-FFF2-40B4-BE49-F238E27FC236}">
                <a16:creationId xmlns:a16="http://schemas.microsoft.com/office/drawing/2014/main" id="{2A259322-13F4-2147-8512-4E1D72801B9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6" name="Blue bar">
            <a:extLst>
              <a:ext uri="{FF2B5EF4-FFF2-40B4-BE49-F238E27FC236}">
                <a16:creationId xmlns:a16="http://schemas.microsoft.com/office/drawing/2014/main" id="{3DC7BF42-31DF-B548-87EE-FC56C0AED282}"/>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694F4-3893-FD4B-8D75-4E5F3FCF7A99}"/>
              </a:ext>
            </a:extLst>
          </p:cNvPr>
          <p:cNvSpPr/>
          <p:nvPr userDrawn="1"/>
        </p:nvSpPr>
        <p:spPr>
          <a:xfrm>
            <a:off x="679085" y="4333966"/>
            <a:ext cx="4536382" cy="615553"/>
          </a:xfrm>
          <a:prstGeom prst="rect">
            <a:avLst/>
          </a:prstGeom>
        </p:spPr>
        <p:txBody>
          <a:bodyPr wrap="square" lIns="0" tIns="0" rIns="0" bIns="0">
            <a:spAutoFit/>
          </a:bodyPr>
          <a:lstStyle/>
          <a:p>
            <a:r>
              <a:rPr lang="en-US" sz="1000">
                <a:solidFill>
                  <a:srgbClr val="474C55"/>
                </a:solidFill>
              </a:rPr>
              <a:t>© 2019 Beckman Coulter, Inc. All rights reserved. Beckman Coulter confidential.</a:t>
            </a:r>
          </a:p>
          <a:p>
            <a:r>
              <a:rPr lang="en-US" sz="1000">
                <a:solidFill>
                  <a:srgbClr val="474C55"/>
                </a:solidFill>
              </a:rPr>
              <a:t>Beckman Coulter, the stylized logo, and the Beckman Coulter product and service marks mentioned herein are trademarks or registered trademarks of Beckman Coulter, Inc. in the United States and other countries.   </a:t>
            </a:r>
          </a:p>
        </p:txBody>
      </p:sp>
    </p:spTree>
    <p:extLst>
      <p:ext uri="{BB962C8B-B14F-4D97-AF65-F5344CB8AC3E}">
        <p14:creationId xmlns:p14="http://schemas.microsoft.com/office/powerpoint/2010/main" val="216505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pic>
        <p:nvPicPr>
          <p:cNvPr id="15" name="graphic element 2" descr="arrow-simple.png">
            <a:extLst>
              <a:ext uri="{FF2B5EF4-FFF2-40B4-BE49-F238E27FC236}">
                <a16:creationId xmlns:a16="http://schemas.microsoft.com/office/drawing/2014/main" id="{C9419BE8-9811-7A45-A6CA-679EAA913E30}"/>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671BE82A-5096-B044-B953-BDC03AB305C8}"/>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sp>
        <p:nvSpPr>
          <p:cNvPr id="11" name="Overlay" hidden="1">
            <a:extLst>
              <a:ext uri="{FF2B5EF4-FFF2-40B4-BE49-F238E27FC236}">
                <a16:creationId xmlns:a16="http://schemas.microsoft.com/office/drawing/2014/main" id="{2CD3BA09-AB5D-A146-877D-CEF6277EA08C}"/>
              </a:ext>
            </a:extLst>
          </p:cNvPr>
          <p:cNvSpPr/>
          <p:nvPr userDrawn="1"/>
        </p:nvSpPr>
        <p:spPr>
          <a:xfrm>
            <a:off x="0" y="0"/>
            <a:ext cx="9144000" cy="5161788"/>
          </a:xfrm>
          <a:prstGeom prst="rect">
            <a:avLst/>
          </a:prstGeom>
          <a:gradFill>
            <a:gsLst>
              <a:gs pos="83000">
                <a:schemeClr val="bg1">
                  <a:alpha val="6000"/>
                </a:schemeClr>
              </a:gs>
              <a:gs pos="40000">
                <a:schemeClr val="bg1">
                  <a:alpha val="44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3">
            <a:extLst>
              <a:ext uri="{FF2B5EF4-FFF2-40B4-BE49-F238E27FC236}">
                <a16:creationId xmlns:a16="http://schemas.microsoft.com/office/drawing/2014/main" id="{61F56700-C744-6146-B45E-BCE82E34E127}"/>
              </a:ext>
            </a:extLst>
          </p:cNvPr>
          <p:cNvSpPr txBox="1">
            <a:spLocks/>
          </p:cNvSpPr>
          <p:nvPr userDrawn="1"/>
        </p:nvSpPr>
        <p:spPr>
          <a:xfrm>
            <a:off x="679085" y="2182958"/>
            <a:ext cx="7886700" cy="447901"/>
          </a:xfrm>
          <a:prstGeom prst="rect">
            <a:avLst/>
          </a:prstGeom>
        </p:spPr>
        <p:txBody>
          <a:bodyPr lIns="0" tIns="0" rIns="0" bIns="0"/>
          <a:lstStyle>
            <a:lvl1pPr algn="l" defTabSz="685800" rtl="0" eaLnBrk="1" latinLnBrk="0" hangingPunct="1">
              <a:lnSpc>
                <a:spcPct val="90000"/>
              </a:lnSpc>
              <a:spcBef>
                <a:spcPct val="0"/>
              </a:spcBef>
              <a:buNone/>
              <a:defRPr sz="4000" b="1" kern="1200" cap="none" baseline="0">
                <a:solidFill>
                  <a:srgbClr val="621B4A"/>
                </a:solidFill>
                <a:latin typeface="+mj-lt"/>
                <a:ea typeface="+mj-ea"/>
                <a:cs typeface="+mj-cs"/>
              </a:defRPr>
            </a:lvl1pPr>
          </a:lstStyle>
          <a:p>
            <a:r>
              <a:rPr lang="en-US">
                <a:solidFill>
                  <a:srgbClr val="811167"/>
                </a:solidFill>
              </a:rPr>
              <a:t>Thank you</a:t>
            </a:r>
          </a:p>
        </p:txBody>
      </p:sp>
      <p:pic>
        <p:nvPicPr>
          <p:cNvPr id="13" name="Picture 12" descr="BEC A Logo RB RGB.png">
            <a:extLst>
              <a:ext uri="{FF2B5EF4-FFF2-40B4-BE49-F238E27FC236}">
                <a16:creationId xmlns:a16="http://schemas.microsoft.com/office/drawing/2014/main" id="{6924FFD3-CA19-2045-A026-6CE122EDC5B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7" name="Blue bar">
            <a:extLst>
              <a:ext uri="{FF2B5EF4-FFF2-40B4-BE49-F238E27FC236}">
                <a16:creationId xmlns:a16="http://schemas.microsoft.com/office/drawing/2014/main" id="{B09F829E-A838-224F-80F2-2724D92C0F66}"/>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F4C833-6969-334A-821F-E0088CBFD651}"/>
              </a:ext>
            </a:extLst>
          </p:cNvPr>
          <p:cNvSpPr/>
          <p:nvPr userDrawn="1"/>
        </p:nvSpPr>
        <p:spPr>
          <a:xfrm>
            <a:off x="679085" y="4333966"/>
            <a:ext cx="4509288" cy="615553"/>
          </a:xfrm>
          <a:prstGeom prst="rect">
            <a:avLst/>
          </a:prstGeom>
        </p:spPr>
        <p:txBody>
          <a:bodyPr wrap="square" lIns="0" tIns="0" rIns="0" bIns="0">
            <a:spAutoFit/>
          </a:bodyPr>
          <a:lstStyle/>
          <a:p>
            <a:r>
              <a:rPr lang="en-US" sz="1000">
                <a:solidFill>
                  <a:schemeClr val="tx2"/>
                </a:solidFill>
              </a:rPr>
              <a:t>© 2019 Beckman Coulter, Inc. All rights reserved.</a:t>
            </a:r>
            <a:r>
              <a:rPr lang="en-US" sz="1000" baseline="0">
                <a:solidFill>
                  <a:schemeClr val="tx2"/>
                </a:solidFill>
              </a:rPr>
              <a:t> Beckman Coulter confidential.</a:t>
            </a:r>
            <a:r>
              <a:rPr lang="en-US" sz="1000">
                <a:solidFill>
                  <a:schemeClr val="tx2"/>
                </a:solidFill>
              </a:rPr>
              <a:t> </a:t>
            </a:r>
          </a:p>
          <a:p>
            <a:r>
              <a:rPr lang="en-US" sz="1000">
                <a:solidFill>
                  <a:schemeClr val="tx2"/>
                </a:solidFill>
              </a:rPr>
              <a:t>Beckman Coulter, the stylized logo, and the Beckman Coulter product and service marks mentioned herein are trademarks or registered trademarks of Beckman Coulter, Inc. in the United States and other countries.   </a:t>
            </a:r>
          </a:p>
        </p:txBody>
      </p:sp>
    </p:spTree>
    <p:extLst>
      <p:ext uri="{BB962C8B-B14F-4D97-AF65-F5344CB8AC3E}">
        <p14:creationId xmlns:p14="http://schemas.microsoft.com/office/powerpoint/2010/main" val="1780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A06BB0-D653-7C4D-82F1-E10C62D05A7A}"/>
              </a:ext>
            </a:extLst>
          </p:cNvPr>
          <p:cNvSpPr>
            <a:spLocks noGrp="1"/>
          </p:cNvSpPr>
          <p:nvPr>
            <p:ph type="title" hasCustomPrompt="1"/>
          </p:nvPr>
        </p:nvSpPr>
        <p:spPr>
          <a:xfrm>
            <a:off x="504884" y="396559"/>
            <a:ext cx="8181916" cy="365441"/>
          </a:xfrm>
          <a:prstGeom prst="rect">
            <a:avLst/>
          </a:prstGeom>
        </p:spPr>
        <p:txBody>
          <a:bodyPr lIns="0" tIns="0" rIns="0" bIns="0"/>
          <a:lstStyle>
            <a:lvl1pPr>
              <a:defRPr sz="3000" b="1" cap="none" baseline="0">
                <a:solidFill>
                  <a:srgbClr val="811167"/>
                </a:solidFill>
              </a:defRPr>
            </a:lvl1pPr>
          </a:lstStyle>
          <a:p>
            <a:r>
              <a:rPr lang="en-US"/>
              <a:t>References </a:t>
            </a:r>
          </a:p>
        </p:txBody>
      </p:sp>
      <p:pic>
        <p:nvPicPr>
          <p:cNvPr id="7" name="Picture 6" descr="arrow-simple.png">
            <a:extLst>
              <a:ext uri="{FF2B5EF4-FFF2-40B4-BE49-F238E27FC236}">
                <a16:creationId xmlns:a16="http://schemas.microsoft.com/office/drawing/2014/main" id="{F447CD1A-77C1-F24F-82EE-F52E5071C90B}"/>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77441"/>
            <a:ext cx="474405" cy="1032441"/>
          </a:xfrm>
          <a:prstGeom prst="rect">
            <a:avLst/>
          </a:prstGeom>
        </p:spPr>
      </p:pic>
      <p:pic>
        <p:nvPicPr>
          <p:cNvPr id="8" name="Picture 7" descr="BEC A Logo RB RGB.png">
            <a:extLst>
              <a:ext uri="{FF2B5EF4-FFF2-40B4-BE49-F238E27FC236}">
                <a16:creationId xmlns:a16="http://schemas.microsoft.com/office/drawing/2014/main" id="{A6D1AF8D-4FCE-454F-B917-9799359ADD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9" name="Blue bar">
            <a:extLst>
              <a:ext uri="{FF2B5EF4-FFF2-40B4-BE49-F238E27FC236}">
                <a16:creationId xmlns:a16="http://schemas.microsoft.com/office/drawing/2014/main" id="{ED285B5E-5F5D-2F40-A022-181D367F5DF4}"/>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
            <a:extLst>
              <a:ext uri="{FF2B5EF4-FFF2-40B4-BE49-F238E27FC236}">
                <a16:creationId xmlns:a16="http://schemas.microsoft.com/office/drawing/2014/main" id="{6BE32A99-A719-7D4B-B8A4-E82C7B75AF09}"/>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2" name="Oval 11">
            <a:extLst>
              <a:ext uri="{FF2B5EF4-FFF2-40B4-BE49-F238E27FC236}">
                <a16:creationId xmlns:a16="http://schemas.microsoft.com/office/drawing/2014/main" id="{8A11CDBE-C242-7441-B505-FC0B8465DE42}"/>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3" name="TextBox 12">
            <a:extLst>
              <a:ext uri="{FF2B5EF4-FFF2-40B4-BE49-F238E27FC236}">
                <a16:creationId xmlns:a16="http://schemas.microsoft.com/office/drawing/2014/main" id="{420780D6-D914-FC43-91FC-EF55D1F597E9}"/>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
        <p:nvSpPr>
          <p:cNvPr id="16" name="Text Placeholder 6">
            <a:extLst>
              <a:ext uri="{FF2B5EF4-FFF2-40B4-BE49-F238E27FC236}">
                <a16:creationId xmlns:a16="http://schemas.microsoft.com/office/drawing/2014/main" id="{92D9C045-126A-024E-B809-1EBD0C21D205}"/>
              </a:ext>
            </a:extLst>
          </p:cNvPr>
          <p:cNvSpPr>
            <a:spLocks noGrp="1"/>
          </p:cNvSpPr>
          <p:nvPr>
            <p:ph type="body" sz="quarter" idx="12" hasCustomPrompt="1"/>
          </p:nvPr>
        </p:nvSpPr>
        <p:spPr>
          <a:xfrm>
            <a:off x="504883" y="952797"/>
            <a:ext cx="8181916" cy="3350057"/>
          </a:xfrm>
          <a:prstGeom prst="rect">
            <a:avLst/>
          </a:prstGeom>
        </p:spPr>
        <p:txBody>
          <a:bodyPr lIns="0" tIns="0" rIns="0" bIns="0"/>
          <a:lstStyle>
            <a:lvl1pPr marL="236538" indent="-236538">
              <a:lnSpc>
                <a:spcPct val="100000"/>
              </a:lnSpc>
              <a:spcBef>
                <a:spcPts val="0"/>
              </a:spcBef>
              <a:spcAft>
                <a:spcPts val="600"/>
              </a:spcAft>
              <a:buClr>
                <a:srgbClr val="EA1C2C"/>
              </a:buClr>
              <a:buFont typeface="+mj-lt"/>
              <a:buAutoNum type="arabicPeriod"/>
              <a:tabLst/>
              <a:defRPr sz="900">
                <a:solidFill>
                  <a:srgbClr val="474C55"/>
                </a:solidFill>
              </a:defRPr>
            </a:lvl1pPr>
            <a:lvl2pPr marL="685800" indent="-342900">
              <a:spcAft>
                <a:spcPts val="400"/>
              </a:spcAft>
              <a:buClr>
                <a:srgbClr val="EA1C2C"/>
              </a:buClr>
              <a:buSzPct val="110000"/>
              <a:buFont typeface="+mj-lt"/>
              <a:buAutoNum type="arabicPeriod"/>
              <a:defRPr sz="1600">
                <a:solidFill>
                  <a:srgbClr val="474C55"/>
                </a:solidFill>
              </a:defRPr>
            </a:lvl2pPr>
            <a:lvl3pPr marL="1028700" indent="-342900">
              <a:spcAft>
                <a:spcPts val="400"/>
              </a:spcAft>
              <a:buClr>
                <a:srgbClr val="EA1C2C"/>
              </a:buClr>
              <a:buSzPct val="110000"/>
              <a:buFont typeface="+mj-lt"/>
              <a:buAutoNum type="arabicPeriod"/>
              <a:defRPr sz="1600">
                <a:solidFill>
                  <a:srgbClr val="474C55"/>
                </a:solidFill>
              </a:defRPr>
            </a:lvl3pPr>
            <a:lvl4pPr>
              <a:buClr>
                <a:srgbClr val="621B4A"/>
              </a:buClr>
              <a:defRPr sz="1600">
                <a:solidFill>
                  <a:srgbClr val="474C55"/>
                </a:solidFill>
              </a:defRPr>
            </a:lvl4pPr>
            <a:lvl5pPr>
              <a:buClr>
                <a:srgbClr val="621B4A"/>
              </a:buClr>
              <a:defRPr sz="1600">
                <a:solidFill>
                  <a:srgbClr val="474C55"/>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vel</a:t>
            </a:r>
            <a:r>
              <a:rPr lang="en-US"/>
              <a:t> ex </a:t>
            </a:r>
            <a:r>
              <a:rPr lang="en-US" err="1"/>
              <a:t>tempor</a:t>
            </a:r>
            <a:r>
              <a:rPr lang="en-US"/>
              <a:t>, </a:t>
            </a:r>
            <a:r>
              <a:rPr lang="en-US" err="1"/>
              <a:t>finibus</a:t>
            </a:r>
            <a:r>
              <a:rPr lang="en-US"/>
              <a:t> </a:t>
            </a:r>
            <a:r>
              <a:rPr lang="en-US" err="1"/>
              <a:t>lectus</a:t>
            </a:r>
            <a:r>
              <a:rPr lang="en-US"/>
              <a:t> non, semper </a:t>
            </a:r>
            <a:r>
              <a:rPr lang="en-US" err="1"/>
              <a:t>lectus</a:t>
            </a:r>
            <a:r>
              <a:rPr lang="en-US"/>
              <a:t>. </a:t>
            </a:r>
            <a:r>
              <a:rPr lang="en-US" err="1"/>
              <a:t>Aenean</a:t>
            </a:r>
            <a:r>
              <a:rPr lang="en-US"/>
              <a:t> in </a:t>
            </a:r>
            <a:r>
              <a:rPr lang="en-US" err="1"/>
              <a:t>ultrices</a:t>
            </a:r>
            <a:r>
              <a:rPr lang="en-US"/>
              <a:t> est. </a:t>
            </a:r>
            <a:r>
              <a:rPr lang="en-US" err="1"/>
              <a:t>Praesent</a:t>
            </a:r>
            <a:r>
              <a:rPr lang="en-US"/>
              <a:t> in </a:t>
            </a:r>
            <a:r>
              <a:rPr lang="en-US" err="1"/>
              <a:t>feugiat</a:t>
            </a:r>
            <a:r>
              <a:rPr lang="en-US"/>
              <a:t> </a:t>
            </a:r>
            <a:r>
              <a:rPr lang="en-US" err="1"/>
              <a:t>risus</a:t>
            </a:r>
            <a:r>
              <a:rPr lang="en-US"/>
              <a:t>. </a:t>
            </a:r>
            <a:r>
              <a:rPr lang="en-US" err="1"/>
              <a:t>Phasellus</a:t>
            </a:r>
            <a:r>
              <a:rPr lang="en-US"/>
              <a:t> lacinia porta </a:t>
            </a:r>
            <a:r>
              <a:rPr lang="en-US" err="1"/>
              <a:t>enim</a:t>
            </a:r>
            <a:r>
              <a:rPr lang="en-US"/>
              <a:t>, in </a:t>
            </a:r>
            <a:r>
              <a:rPr lang="en-US" err="1"/>
              <a:t>blandit</a:t>
            </a:r>
            <a:r>
              <a:rPr lang="en-US"/>
              <a:t> </a:t>
            </a:r>
            <a:r>
              <a:rPr lang="en-US" err="1"/>
              <a:t>risus</a:t>
            </a:r>
            <a:r>
              <a:rPr lang="en-US"/>
              <a:t> </a:t>
            </a:r>
            <a:r>
              <a:rPr lang="en-US" err="1"/>
              <a:t>elementum</a:t>
            </a:r>
            <a:r>
              <a:rPr lang="en-US"/>
              <a:t> sit </a:t>
            </a:r>
            <a:r>
              <a:rPr lang="en-US" err="1"/>
              <a:t>amet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vel</a:t>
            </a:r>
            <a:r>
              <a:rPr lang="en-US"/>
              <a:t> ex </a:t>
            </a:r>
            <a:r>
              <a:rPr lang="en-US" err="1"/>
              <a:t>tempor</a:t>
            </a:r>
            <a:r>
              <a:rPr lang="en-US"/>
              <a:t>, </a:t>
            </a:r>
            <a:r>
              <a:rPr lang="en-US" err="1"/>
              <a:t>finibus</a:t>
            </a:r>
            <a:r>
              <a:rPr lang="en-US"/>
              <a:t> </a:t>
            </a:r>
            <a:r>
              <a:rPr lang="en-US" err="1"/>
              <a:t>lectus</a:t>
            </a:r>
            <a:r>
              <a:rPr lang="en-US"/>
              <a:t> non, semper </a:t>
            </a:r>
            <a:r>
              <a:rPr lang="en-US" err="1"/>
              <a:t>lectus</a:t>
            </a:r>
            <a:r>
              <a:rPr lang="en-US"/>
              <a:t>. </a:t>
            </a:r>
            <a:r>
              <a:rPr lang="en-US" err="1"/>
              <a:t>Aenean</a:t>
            </a:r>
            <a:r>
              <a:rPr lang="en-US"/>
              <a:t> in </a:t>
            </a:r>
            <a:r>
              <a:rPr lang="en-US" err="1"/>
              <a:t>ultrices</a:t>
            </a:r>
            <a:r>
              <a:rPr lang="en-US"/>
              <a:t> est. </a:t>
            </a:r>
            <a:r>
              <a:rPr lang="en-US" err="1"/>
              <a:t>Praesent</a:t>
            </a:r>
            <a:r>
              <a:rPr lang="en-US"/>
              <a:t> in </a:t>
            </a:r>
            <a:r>
              <a:rPr lang="en-US" err="1"/>
              <a:t>feugiat</a:t>
            </a:r>
            <a:r>
              <a:rPr lang="en-US"/>
              <a:t> </a:t>
            </a:r>
            <a:r>
              <a:rPr lang="en-US" err="1"/>
              <a:t>risus</a:t>
            </a:r>
            <a:r>
              <a:rPr lang="en-US"/>
              <a:t>. </a:t>
            </a:r>
            <a:r>
              <a:rPr lang="en-US" err="1"/>
              <a:t>Phasellus</a:t>
            </a:r>
            <a:r>
              <a:rPr lang="en-US"/>
              <a:t> lacinia porta </a:t>
            </a:r>
            <a:r>
              <a:rPr lang="en-US" err="1"/>
              <a:t>enim</a:t>
            </a:r>
            <a:r>
              <a:rPr lang="en-US"/>
              <a:t>, in </a:t>
            </a:r>
            <a:r>
              <a:rPr lang="en-US" err="1"/>
              <a:t>blandit</a:t>
            </a:r>
            <a:r>
              <a:rPr lang="en-US"/>
              <a:t> </a:t>
            </a:r>
            <a:r>
              <a:rPr lang="en-US" err="1"/>
              <a:t>risus</a:t>
            </a:r>
            <a:r>
              <a:rPr lang="en-US"/>
              <a:t> </a:t>
            </a:r>
            <a:r>
              <a:rPr lang="en-US" err="1"/>
              <a:t>elementum</a:t>
            </a:r>
            <a:r>
              <a:rPr lang="en-US"/>
              <a:t> sit </a:t>
            </a:r>
            <a:r>
              <a:rPr lang="en-US" err="1"/>
              <a:t>amet</a:t>
            </a:r>
            <a:r>
              <a:rPr lang="en-US"/>
              <a:t>. </a:t>
            </a:r>
          </a:p>
        </p:txBody>
      </p:sp>
    </p:spTree>
    <p:extLst>
      <p:ext uri="{BB962C8B-B14F-4D97-AF65-F5344CB8AC3E}">
        <p14:creationId xmlns:p14="http://schemas.microsoft.com/office/powerpoint/2010/main" val="1844327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A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6E09E-49AE-944D-95BF-E0008200451C}"/>
              </a:ext>
            </a:extLst>
          </p:cNvPr>
          <p:cNvPicPr>
            <a:picLocks noChangeAspect="1"/>
          </p:cNvPicPr>
          <p:nvPr userDrawn="1"/>
        </p:nvPicPr>
        <p:blipFill>
          <a:blip r:embed="rId2"/>
          <a:stretch>
            <a:fillRect/>
          </a:stretch>
        </p:blipFill>
        <p:spPr>
          <a:xfrm>
            <a:off x="0" y="1"/>
            <a:ext cx="9144000" cy="5143500"/>
          </a:xfrm>
          <a:prstGeom prst="rect">
            <a:avLst/>
          </a:prstGeom>
        </p:spPr>
      </p:pic>
      <p:pic>
        <p:nvPicPr>
          <p:cNvPr id="12" name="graphic element 2" descr="arrow-simple.png">
            <a:extLst>
              <a:ext uri="{FF2B5EF4-FFF2-40B4-BE49-F238E27FC236}">
                <a16:creationId xmlns:a16="http://schemas.microsoft.com/office/drawing/2014/main" id="{C83A6317-DD88-F644-B97C-F0EA87D0F290}"/>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a:off x="0" y="125644"/>
            <a:ext cx="353320" cy="799384"/>
          </a:xfrm>
          <a:prstGeom prst="rect">
            <a:avLst/>
          </a:prstGeom>
        </p:spPr>
      </p:pic>
      <p:pic>
        <p:nvPicPr>
          <p:cNvPr id="13" name="graphic element" descr="Triple arrow.png">
            <a:extLst>
              <a:ext uri="{FF2B5EF4-FFF2-40B4-BE49-F238E27FC236}">
                <a16:creationId xmlns:a16="http://schemas.microsoft.com/office/drawing/2014/main" id="{E5B3EA08-76DC-9648-AB8A-7064F794294A}"/>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430613"/>
            <a:ext cx="1561923" cy="4033873"/>
          </a:xfrm>
          <a:prstGeom prst="rect">
            <a:avLst/>
          </a:prstGeom>
        </p:spPr>
      </p:pic>
      <p:pic>
        <p:nvPicPr>
          <p:cNvPr id="24" name="Picture 23">
            <a:extLst>
              <a:ext uri="{FF2B5EF4-FFF2-40B4-BE49-F238E27FC236}">
                <a16:creationId xmlns:a16="http://schemas.microsoft.com/office/drawing/2014/main" id="{A26046F5-8564-EC4A-8855-F7792D993ACB}"/>
              </a:ext>
            </a:extLst>
          </p:cNvPr>
          <p:cNvPicPr>
            <a:picLocks noChangeAspect="1"/>
          </p:cNvPicPr>
          <p:nvPr userDrawn="1"/>
        </p:nvPicPr>
        <p:blipFill>
          <a:blip r:embed="rId5">
            <a:alphaModFix amt="71000"/>
          </a:blip>
          <a:stretch>
            <a:fillRect/>
          </a:stretch>
        </p:blipFill>
        <p:spPr>
          <a:xfrm>
            <a:off x="5444693" y="3971574"/>
            <a:ext cx="3695700" cy="1104900"/>
          </a:xfrm>
          <a:prstGeom prst="rect">
            <a:avLst/>
          </a:prstGeom>
        </p:spPr>
      </p:pic>
      <p:sp>
        <p:nvSpPr>
          <p:cNvPr id="19" name="Overlay">
            <a:extLst>
              <a:ext uri="{FF2B5EF4-FFF2-40B4-BE49-F238E27FC236}">
                <a16:creationId xmlns:a16="http://schemas.microsoft.com/office/drawing/2014/main" id="{B23B7D72-0D92-4A43-9E85-47AB626548E8}"/>
              </a:ext>
            </a:extLst>
          </p:cNvPr>
          <p:cNvSpPr/>
          <p:nvPr userDrawn="1"/>
        </p:nvSpPr>
        <p:spPr>
          <a:xfrm>
            <a:off x="0" y="0"/>
            <a:ext cx="9144000" cy="5143499"/>
          </a:xfrm>
          <a:prstGeom prst="rect">
            <a:avLst/>
          </a:prstGeom>
          <a:gradFill>
            <a:gsLst>
              <a:gs pos="83000">
                <a:schemeClr val="bg1">
                  <a:alpha val="0"/>
                  <a:lumMod val="93000"/>
                </a:schemeClr>
              </a:gs>
              <a:gs pos="48000">
                <a:schemeClr val="bg1">
                  <a:alpha val="63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element 2" descr="arrow-simple.png">
            <a:extLst>
              <a:ext uri="{FF2B5EF4-FFF2-40B4-BE49-F238E27FC236}">
                <a16:creationId xmlns:a16="http://schemas.microsoft.com/office/drawing/2014/main" id="{4D2B2795-653A-6944-9CC0-57B1659A39F5}"/>
              </a:ext>
            </a:extLst>
          </p:cNvPr>
          <p:cNvPicPr>
            <a:picLocks noChangeAspect="1"/>
          </p:cNvPicPr>
          <p:nvPr userDrawn="1"/>
        </p:nvPicPr>
        <p:blipFill rotWithShape="1">
          <a:blip r:embed="rId6"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8" name="graphic element" descr="Triple arrow.png">
            <a:extLst>
              <a:ext uri="{FF2B5EF4-FFF2-40B4-BE49-F238E27FC236}">
                <a16:creationId xmlns:a16="http://schemas.microsoft.com/office/drawing/2014/main" id="{308AF3CC-9673-4D4D-8169-3DF6C0F9AF95}"/>
              </a:ext>
            </a:extLst>
          </p:cNvPr>
          <p:cNvPicPr>
            <a:picLocks noChangeAspect="1"/>
          </p:cNvPicPr>
          <p:nvPr userDrawn="1"/>
        </p:nvPicPr>
        <p:blipFill rotWithShape="1">
          <a:blip r:embed="rId7"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20" name="Straight Connector 19">
            <a:extLst>
              <a:ext uri="{FF2B5EF4-FFF2-40B4-BE49-F238E27FC236}">
                <a16:creationId xmlns:a16="http://schemas.microsoft.com/office/drawing/2014/main" id="{1C12E8FA-A3E7-F545-A810-20FA15C05C1C}"/>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22" name="Picture 21" descr="BEC A Logo RB RGB.png">
            <a:extLst>
              <a:ext uri="{FF2B5EF4-FFF2-40B4-BE49-F238E27FC236}">
                <a16:creationId xmlns:a16="http://schemas.microsoft.com/office/drawing/2014/main" id="{8714CBBE-50E2-0E48-946F-DD77C3572A2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39" name="footer ">
            <a:extLst>
              <a:ext uri="{FF2B5EF4-FFF2-40B4-BE49-F238E27FC236}">
                <a16:creationId xmlns:a16="http://schemas.microsoft.com/office/drawing/2014/main" id="{AA58B517-8AD1-8A49-8F9C-581D0004CC9C}"/>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cxnSp>
        <p:nvCxnSpPr>
          <p:cNvPr id="34" name="Straight Connector 33">
            <a:extLst>
              <a:ext uri="{FF2B5EF4-FFF2-40B4-BE49-F238E27FC236}">
                <a16:creationId xmlns:a16="http://schemas.microsoft.com/office/drawing/2014/main" id="{EB22FB04-87F1-6B41-8897-796DE439A109}"/>
              </a:ext>
            </a:extLst>
          </p:cNvPr>
          <p:cNvCxnSpPr>
            <a:cxnSpLocks/>
          </p:cNvCxnSpPr>
          <p:nvPr userDrawn="1"/>
        </p:nvCxnSpPr>
        <p:spPr>
          <a:xfrm>
            <a:off x="678814"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35" name="Title 1">
            <a:extLst>
              <a:ext uri="{FF2B5EF4-FFF2-40B4-BE49-F238E27FC236}">
                <a16:creationId xmlns:a16="http://schemas.microsoft.com/office/drawing/2014/main" id="{A3A2D842-C994-7E4F-AFD8-376B2E30E19D}"/>
              </a:ext>
            </a:extLst>
          </p:cNvPr>
          <p:cNvSpPr>
            <a:spLocks noGrp="1"/>
          </p:cNvSpPr>
          <p:nvPr>
            <p:ph type="title" hasCustomPrompt="1"/>
          </p:nvPr>
        </p:nvSpPr>
        <p:spPr>
          <a:xfrm>
            <a:off x="678814" y="1630344"/>
            <a:ext cx="7144385" cy="521258"/>
          </a:xfrm>
          <a:prstGeom prst="rect">
            <a:avLst/>
          </a:prstGeom>
        </p:spPr>
        <p:txBody>
          <a:bodyPr lIns="0" tIns="0" rIns="0" bIns="0"/>
          <a:lstStyle>
            <a:lvl1pPr>
              <a:defRPr sz="4000" b="1" cap="none" baseline="0">
                <a:solidFill>
                  <a:srgbClr val="474C55"/>
                </a:solidFill>
              </a:defRPr>
            </a:lvl1pPr>
          </a:lstStyle>
          <a:p>
            <a:r>
              <a:rPr lang="en-US"/>
              <a:t>Title Line 1</a:t>
            </a:r>
          </a:p>
        </p:txBody>
      </p:sp>
      <p:sp>
        <p:nvSpPr>
          <p:cNvPr id="36" name="Text Placeholder 3">
            <a:extLst>
              <a:ext uri="{FF2B5EF4-FFF2-40B4-BE49-F238E27FC236}">
                <a16:creationId xmlns:a16="http://schemas.microsoft.com/office/drawing/2014/main" id="{EF9B09CA-D82D-9148-96D9-F66B09BF12F1}"/>
              </a:ext>
            </a:extLst>
          </p:cNvPr>
          <p:cNvSpPr>
            <a:spLocks noGrp="1"/>
          </p:cNvSpPr>
          <p:nvPr>
            <p:ph type="body" sz="quarter" idx="10" hasCustomPrompt="1"/>
          </p:nvPr>
        </p:nvSpPr>
        <p:spPr>
          <a:xfrm>
            <a:off x="678814" y="3068927"/>
            <a:ext cx="71443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37" name="Text Placeholder 2">
            <a:extLst>
              <a:ext uri="{FF2B5EF4-FFF2-40B4-BE49-F238E27FC236}">
                <a16:creationId xmlns:a16="http://schemas.microsoft.com/office/drawing/2014/main" id="{9824FB17-E8CE-4C42-98F8-052BCAF3C240}"/>
              </a:ext>
            </a:extLst>
          </p:cNvPr>
          <p:cNvSpPr>
            <a:spLocks noGrp="1"/>
          </p:cNvSpPr>
          <p:nvPr>
            <p:ph type="body" sz="quarter" idx="14" hasCustomPrompt="1"/>
          </p:nvPr>
        </p:nvSpPr>
        <p:spPr>
          <a:xfrm>
            <a:off x="678814" y="2151602"/>
            <a:ext cx="7144385"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26" name="Blue bar">
            <a:extLst>
              <a:ext uri="{FF2B5EF4-FFF2-40B4-BE49-F238E27FC236}">
                <a16:creationId xmlns:a16="http://schemas.microsoft.com/office/drawing/2014/main" id="{B6C1B6A9-9EEC-DA40-843D-EE4EFCD3184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1">
            <a:extLst>
              <a:ext uri="{FF2B5EF4-FFF2-40B4-BE49-F238E27FC236}">
                <a16:creationId xmlns:a16="http://schemas.microsoft.com/office/drawing/2014/main" id="{7553DC90-B370-284B-9C39-88E0558399B2}"/>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Tree>
    <p:extLst>
      <p:ext uri="{BB962C8B-B14F-4D97-AF65-F5344CB8AC3E}">
        <p14:creationId xmlns:p14="http://schemas.microsoft.com/office/powerpoint/2010/main" val="3527686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800957"/>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pic>
        <p:nvPicPr>
          <p:cNvPr id="4" name="Picture 3" descr="BEC A Logo RB RGB.png">
            <a:extLst>
              <a:ext uri="{FF2B5EF4-FFF2-40B4-BE49-F238E27FC236}">
                <a16:creationId xmlns:a16="http://schemas.microsoft.com/office/drawing/2014/main" id="{01FE62F5-29A7-FE49-8070-C2B0678018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pic>
        <p:nvPicPr>
          <p:cNvPr id="3" name="tagline" descr="Themeline.png">
            <a:extLst>
              <a:ext uri="{FF2B5EF4-FFF2-40B4-BE49-F238E27FC236}">
                <a16:creationId xmlns:a16="http://schemas.microsoft.com/office/drawing/2014/main" id="{AD39108F-5DA1-194C-9F9C-190E4B53D71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27009"/>
          <a:stretch/>
        </p:blipFill>
        <p:spPr>
          <a:xfrm>
            <a:off x="5928945" y="4445456"/>
            <a:ext cx="1640858" cy="598837"/>
          </a:xfrm>
          <a:prstGeom prst="rect">
            <a:avLst/>
          </a:prstGeom>
        </p:spPr>
      </p:pic>
    </p:spTree>
    <p:extLst>
      <p:ext uri="{BB962C8B-B14F-4D97-AF65-F5344CB8AC3E}">
        <p14:creationId xmlns:p14="http://schemas.microsoft.com/office/powerpoint/2010/main" val="1303091765"/>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3">
    <p:spTree>
      <p:nvGrpSpPr>
        <p:cNvPr id="1" name=""/>
        <p:cNvGrpSpPr/>
        <p:nvPr/>
      </p:nvGrpSpPr>
      <p:grpSpPr>
        <a:xfrm>
          <a:off x="0" y="0"/>
          <a:ext cx="0" cy="0"/>
          <a:chOff x="0" y="0"/>
          <a:chExt cx="0" cy="0"/>
        </a:xfrm>
      </p:grpSpPr>
      <p:pic>
        <p:nvPicPr>
          <p:cNvPr id="5" name="Picture 4" descr="BEC A Logo RB RGB.png">
            <a:extLst>
              <a:ext uri="{FF2B5EF4-FFF2-40B4-BE49-F238E27FC236}">
                <a16:creationId xmlns:a16="http://schemas.microsoft.com/office/drawing/2014/main" id="{1DA50BE7-0C56-1341-AEA6-B77EEA3D67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6" name="Blue bar">
            <a:extLst>
              <a:ext uri="{FF2B5EF4-FFF2-40B4-BE49-F238E27FC236}">
                <a16:creationId xmlns:a16="http://schemas.microsoft.com/office/drawing/2014/main" id="{7FBC1F59-4DFC-F14B-8D54-5CFA524D4E04}"/>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
            <a:extLst>
              <a:ext uri="{FF2B5EF4-FFF2-40B4-BE49-F238E27FC236}">
                <a16:creationId xmlns:a16="http://schemas.microsoft.com/office/drawing/2014/main" id="{6229C7D1-4D9D-FF45-BF54-0B9DAA2E6008}"/>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0" name="Oval 9">
            <a:extLst>
              <a:ext uri="{FF2B5EF4-FFF2-40B4-BE49-F238E27FC236}">
                <a16:creationId xmlns:a16="http://schemas.microsoft.com/office/drawing/2014/main" id="{5D3A351F-6D34-024B-B4D4-91021BDD8AF8}"/>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1" name="TextBox 10">
            <a:extLst>
              <a:ext uri="{FF2B5EF4-FFF2-40B4-BE49-F238E27FC236}">
                <a16:creationId xmlns:a16="http://schemas.microsoft.com/office/drawing/2014/main" id="{38C9F670-C92B-3649-8270-25268401C6AA}"/>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3008580476"/>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4">
    <p:spTree>
      <p:nvGrpSpPr>
        <p:cNvPr id="1" name=""/>
        <p:cNvGrpSpPr/>
        <p:nvPr/>
      </p:nvGrpSpPr>
      <p:grpSpPr>
        <a:xfrm>
          <a:off x="0" y="0"/>
          <a:ext cx="0" cy="0"/>
          <a:chOff x="0" y="0"/>
          <a:chExt cx="0" cy="0"/>
        </a:xfrm>
      </p:grpSpPr>
      <p:pic>
        <p:nvPicPr>
          <p:cNvPr id="15" name="graphic element 2" descr="arrow-simple.png">
            <a:extLst>
              <a:ext uri="{FF2B5EF4-FFF2-40B4-BE49-F238E27FC236}">
                <a16:creationId xmlns:a16="http://schemas.microsoft.com/office/drawing/2014/main" id="{8B5DCCAB-377A-364C-AA7D-4531D8666148}"/>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9D76E2D7-92D7-B941-893D-DD225F3E104B}"/>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7" name="Picture 16" descr="BEC A Logo RB RGB.png">
            <a:extLst>
              <a:ext uri="{FF2B5EF4-FFF2-40B4-BE49-F238E27FC236}">
                <a16:creationId xmlns:a16="http://schemas.microsoft.com/office/drawing/2014/main" id="{B57E5F05-DDF5-514D-BC37-A4D8A6590D1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7" name="Blue bar">
            <a:extLst>
              <a:ext uri="{FF2B5EF4-FFF2-40B4-BE49-F238E27FC236}">
                <a16:creationId xmlns:a16="http://schemas.microsoft.com/office/drawing/2014/main" id="{D9797D5C-8833-5842-9142-B715CECABD42}"/>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
            <a:extLst>
              <a:ext uri="{FF2B5EF4-FFF2-40B4-BE49-F238E27FC236}">
                <a16:creationId xmlns:a16="http://schemas.microsoft.com/office/drawing/2014/main" id="{DA2A0C4A-3810-F947-86FE-8862BCF6E08D}"/>
              </a:ext>
            </a:extLst>
          </p:cNvPr>
          <p:cNvSpPr txBox="1"/>
          <p:nvPr userDrawn="1"/>
        </p:nvSpPr>
        <p:spPr>
          <a:xfrm>
            <a:off x="743029" y="4798007"/>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10" name="Oval 9">
            <a:extLst>
              <a:ext uri="{FF2B5EF4-FFF2-40B4-BE49-F238E27FC236}">
                <a16:creationId xmlns:a16="http://schemas.microsoft.com/office/drawing/2014/main" id="{2C462D4D-7212-CA4C-A8B7-35F5F33189F1}"/>
              </a:ext>
            </a:extLst>
          </p:cNvPr>
          <p:cNvSpPr/>
          <p:nvPr userDrawn="1"/>
        </p:nvSpPr>
        <p:spPr>
          <a:xfrm>
            <a:off x="503596" y="4777121"/>
            <a:ext cx="181108" cy="181108"/>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6"/>
          </a:p>
        </p:txBody>
      </p:sp>
      <p:sp>
        <p:nvSpPr>
          <p:cNvPr id="11" name="TextBox 10">
            <a:extLst>
              <a:ext uri="{FF2B5EF4-FFF2-40B4-BE49-F238E27FC236}">
                <a16:creationId xmlns:a16="http://schemas.microsoft.com/office/drawing/2014/main" id="{E1EA7EC3-3B27-F443-B24D-62ECF5EA063A}"/>
              </a:ext>
            </a:extLst>
          </p:cNvPr>
          <p:cNvSpPr txBox="1"/>
          <p:nvPr userDrawn="1"/>
        </p:nvSpPr>
        <p:spPr>
          <a:xfrm>
            <a:off x="397149" y="4768654"/>
            <a:ext cx="396875" cy="184666"/>
          </a:xfrm>
          <a:prstGeom prst="rect">
            <a:avLst/>
          </a:prstGeom>
          <a:noFill/>
        </p:spPr>
        <p:txBody>
          <a:bodyPr wrap="square" rtlCol="0" anchor="ctr">
            <a:spAutoFit/>
          </a:bodyPr>
          <a:lstStyle/>
          <a:p>
            <a:pPr algn="ctr"/>
            <a:fld id="{D1F8C16D-368B-484D-B595-AFFCDA48E7E6}" type="slidenum">
              <a:rPr lang="en-US" sz="600" b="1" smtClean="0">
                <a:solidFill>
                  <a:schemeClr val="bg1"/>
                </a:solidFill>
              </a:rPr>
              <a:pPr algn="ctr"/>
              <a:t>‹#›</a:t>
            </a:fld>
            <a:endParaRPr lang="en-US" sz="600" b="1">
              <a:solidFill>
                <a:schemeClr val="bg1"/>
              </a:solidFill>
            </a:endParaRPr>
          </a:p>
        </p:txBody>
      </p:sp>
    </p:spTree>
    <p:extLst>
      <p:ext uri="{BB962C8B-B14F-4D97-AF65-F5344CB8AC3E}">
        <p14:creationId xmlns:p14="http://schemas.microsoft.com/office/powerpoint/2010/main" val="4194566123"/>
      </p:ext>
    </p:extLst>
  </p:cSld>
  <p:clrMapOvr>
    <a:masterClrMapping/>
  </p:clrMapOvr>
  <p:extLst>
    <p:ext uri="{DCECCB84-F9BA-43D5-87BE-67443E8EF086}">
      <p15:sldGuideLst xmlns:p15="http://schemas.microsoft.com/office/powerpoint/2012/main">
        <p15:guide id="1" pos="312">
          <p15:clr>
            <a:srgbClr val="FBAE40"/>
          </p15:clr>
        </p15:guide>
        <p15:guide id="2" pos="54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6" name="Text Placeholder 20"/>
          <p:cNvSpPr>
            <a:spLocks noGrp="1"/>
          </p:cNvSpPr>
          <p:nvPr>
            <p:ph type="body" sz="quarter" idx="13"/>
          </p:nvPr>
        </p:nvSpPr>
        <p:spPr>
          <a:xfrm>
            <a:off x="511176" y="1365647"/>
            <a:ext cx="8251825" cy="3171825"/>
          </a:xfrm>
          <a:prstGeom prst="rect">
            <a:avLst/>
          </a:prstGeom>
        </p:spPr>
        <p:txBody>
          <a:bodyPr lIns="0" rIns="0">
            <a:normAutofit/>
          </a:bodyPr>
          <a:lstStyle>
            <a:lvl1pPr marL="0" indent="0">
              <a:buClr>
                <a:schemeClr val="bg2"/>
              </a:buClr>
              <a:buSzPct val="150000"/>
              <a:buFont typeface="Arial" panose="020B0604020202020204" pitchFamily="34" charset="0"/>
              <a:buNone/>
              <a:defRPr sz="1500">
                <a:solidFill>
                  <a:schemeClr val="tx1"/>
                </a:solidFill>
              </a:defRPr>
            </a:lvl1pPr>
            <a:lvl2pPr marL="128588" indent="-128588">
              <a:buClr>
                <a:schemeClr val="bg2"/>
              </a:buClr>
              <a:buSzPct val="150000"/>
              <a:buFont typeface="Arial" panose="020B0604020202020204" pitchFamily="34" charset="0"/>
              <a:buChar char="›"/>
              <a:defRPr sz="1500">
                <a:solidFill>
                  <a:schemeClr val="tx1"/>
                </a:solidFill>
              </a:defRPr>
            </a:lvl2pPr>
            <a:lvl3pPr marL="257175" indent="-128588">
              <a:buClr>
                <a:schemeClr val="bg2"/>
              </a:buClr>
              <a:defRPr sz="1500">
                <a:solidFill>
                  <a:schemeClr val="tx1"/>
                </a:solidFill>
              </a:defRPr>
            </a:lvl3pPr>
            <a:lvl4pPr marL="385763" indent="-128588">
              <a:buClr>
                <a:schemeClr val="bg2"/>
              </a:buClr>
              <a:defRPr sz="1500">
                <a:solidFill>
                  <a:schemeClr val="tx1"/>
                </a:solidFill>
              </a:defRPr>
            </a:lvl4pPr>
            <a:lvl5pPr>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511176" y="376166"/>
            <a:ext cx="8251826" cy="346249"/>
          </a:xfrm>
          <a:prstGeom prst="rect">
            <a:avLst/>
          </a:prstGeom>
        </p:spPr>
        <p:txBody>
          <a:bodyPr vert="horz" lIns="0" tIns="45720" rIns="0" bIns="45720" rtlCol="0" anchor="ctr">
            <a:spAutoFit/>
          </a:bodyPr>
          <a:lstStyle>
            <a:lvl1pPr>
              <a:defRPr sz="1800"/>
            </a:lvl1pPr>
          </a:lstStyle>
          <a:p>
            <a:r>
              <a:rPr lang="en-US"/>
              <a:t>Click to edit Master title style</a:t>
            </a:r>
          </a:p>
        </p:txBody>
      </p:sp>
    </p:spTree>
    <p:extLst>
      <p:ext uri="{BB962C8B-B14F-4D97-AF65-F5344CB8AC3E}">
        <p14:creationId xmlns:p14="http://schemas.microsoft.com/office/powerpoint/2010/main" val="42778642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nterior Slide 2">
    <p:spTree>
      <p:nvGrpSpPr>
        <p:cNvPr id="1" name=""/>
        <p:cNvGrpSpPr/>
        <p:nvPr/>
      </p:nvGrpSpPr>
      <p:grpSpPr>
        <a:xfrm>
          <a:off x="0" y="0"/>
          <a:ext cx="0" cy="0"/>
          <a:chOff x="0" y="0"/>
          <a:chExt cx="0" cy="0"/>
        </a:xfrm>
      </p:grpSpPr>
      <p:sp>
        <p:nvSpPr>
          <p:cNvPr id="3" name="footer ">
            <a:extLst>
              <a:ext uri="{FF2B5EF4-FFF2-40B4-BE49-F238E27FC236}">
                <a16:creationId xmlns:a16="http://schemas.microsoft.com/office/drawing/2014/main" id="{A0F2D8E4-CB95-8946-B574-CF4E9D4EAB6C}"/>
              </a:ext>
            </a:extLst>
          </p:cNvPr>
          <p:cNvSpPr txBox="1"/>
          <p:nvPr userDrawn="1"/>
        </p:nvSpPr>
        <p:spPr>
          <a:xfrm>
            <a:off x="504885" y="4803128"/>
            <a:ext cx="3329347" cy="92333"/>
          </a:xfrm>
          <a:prstGeom prst="rect">
            <a:avLst/>
          </a:prstGeom>
          <a:noFill/>
        </p:spPr>
        <p:txBody>
          <a:bodyPr wrap="square" lIns="0" tIns="0" rIns="0" bIns="0" rtlCol="0">
            <a:spAutoFit/>
          </a:bodyPr>
          <a:lstStyle/>
          <a:p>
            <a:r>
              <a:rPr lang="en-US" sz="600" dirty="0">
                <a:solidFill>
                  <a:srgbClr val="7C858C"/>
                </a:solidFill>
                <a:cs typeface="+mn-cs"/>
              </a:rPr>
              <a:t>Company</a:t>
            </a:r>
            <a:r>
              <a:rPr lang="en-US" sz="600" baseline="0" dirty="0">
                <a:solidFill>
                  <a:srgbClr val="7C858C"/>
                </a:solidFill>
                <a:cs typeface="+mn-cs"/>
              </a:rPr>
              <a:t> confidential; not for external distribution.</a:t>
            </a:r>
            <a:endParaRPr lang="en-US" sz="600" dirty="0">
              <a:solidFill>
                <a:srgbClr val="7C858C"/>
              </a:solidFill>
              <a:cs typeface="Arial"/>
            </a:endParaRPr>
          </a:p>
        </p:txBody>
      </p:sp>
      <p:sp>
        <p:nvSpPr>
          <p:cNvPr id="4" name="Title 1">
            <a:extLst>
              <a:ext uri="{FF2B5EF4-FFF2-40B4-BE49-F238E27FC236}">
                <a16:creationId xmlns:a16="http://schemas.microsoft.com/office/drawing/2014/main" id="{24A1F9C2-9246-D34F-8B77-C147E7EE118B}"/>
              </a:ext>
            </a:extLst>
          </p:cNvPr>
          <p:cNvSpPr>
            <a:spLocks noGrp="1"/>
          </p:cNvSpPr>
          <p:nvPr>
            <p:ph type="title" hasCustomPrompt="1"/>
          </p:nvPr>
        </p:nvSpPr>
        <p:spPr>
          <a:xfrm>
            <a:off x="504884" y="297420"/>
            <a:ext cx="8181916" cy="274081"/>
          </a:xfrm>
          <a:prstGeom prst="rect">
            <a:avLst/>
          </a:prstGeom>
        </p:spPr>
        <p:txBody>
          <a:bodyPr lIns="0" tIns="0" rIns="0" bIns="0"/>
          <a:lstStyle>
            <a:lvl1pPr>
              <a:defRPr sz="2250" b="1" cap="none" baseline="0">
                <a:solidFill>
                  <a:srgbClr val="811167"/>
                </a:solidFill>
              </a:defRPr>
            </a:lvl1pPr>
          </a:lstStyle>
          <a:p>
            <a:r>
              <a:rPr lang="en-US" dirty="0"/>
              <a:t>Click To Edit Master Title</a:t>
            </a:r>
          </a:p>
        </p:txBody>
      </p:sp>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1"/>
            <a:ext cx="474405" cy="774331"/>
          </a:xfrm>
          <a:prstGeom prst="rect">
            <a:avLst/>
          </a:prstGeom>
        </p:spPr>
      </p:pic>
      <p:sp>
        <p:nvSpPr>
          <p:cNvPr id="6" name="Text Placeholder 6">
            <a:extLst>
              <a:ext uri="{FF2B5EF4-FFF2-40B4-BE49-F238E27FC236}">
                <a16:creationId xmlns:a16="http://schemas.microsoft.com/office/drawing/2014/main" id="{F3A048EA-C2DC-1E47-BF9B-4AF0B6E4DC4B}"/>
              </a:ext>
            </a:extLst>
          </p:cNvPr>
          <p:cNvSpPr>
            <a:spLocks noGrp="1"/>
          </p:cNvSpPr>
          <p:nvPr>
            <p:ph type="body" sz="quarter" idx="11"/>
          </p:nvPr>
        </p:nvSpPr>
        <p:spPr>
          <a:xfrm>
            <a:off x="504883" y="773518"/>
            <a:ext cx="8181916" cy="3615602"/>
          </a:xfrm>
          <a:prstGeom prst="rect">
            <a:avLst/>
          </a:prstGeom>
        </p:spPr>
        <p:txBody>
          <a:bodyPr lIns="0" tIns="0" rIns="0" bIns="0"/>
          <a:lstStyle>
            <a:lvl1pPr>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spcAft>
                <a:spcPts val="3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1966397"/>
      </p:ext>
    </p:extLst>
  </p:cSld>
  <p:clrMapOvr>
    <a:masterClrMapping/>
  </p:clrMapOvr>
  <p:extLst mod="1">
    <p:ext uri="{DCECCB84-F9BA-43D5-87BE-67443E8EF086}">
      <p15:sldGuideLst xmlns:p15="http://schemas.microsoft.com/office/powerpoint/2012/main">
        <p15:guide id="2" pos="3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Body, Callout">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3064" y="4774610"/>
            <a:ext cx="398755" cy="365125"/>
          </a:xfrm>
          <a:prstGeom prst="rect">
            <a:avLst/>
          </a:prstGeom>
        </p:spPr>
        <p:txBody>
          <a:bodyPr anchor="ctr"/>
          <a:lstStyle>
            <a:lvl1pPr algn="ctr">
              <a:defRPr sz="900">
                <a:solidFill>
                  <a:schemeClr val="bg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498210B-FFA3-4145-BCDD-165FA0465A2E}" type="slidenum">
              <a:rPr kumimoji="0" lang="en-US" sz="900" b="0" i="0" u="none" strike="noStrike" kern="1200" cap="none" spc="0" normalizeH="0" baseline="0" noProof="0" smtClean="0">
                <a:ln>
                  <a:noFill/>
                </a:ln>
                <a:solidFill>
                  <a:prstClr val="white"/>
                </a:solidFill>
                <a:effectLst/>
                <a:uLnTx/>
                <a:uFillTx/>
                <a:latin typeface="Arial Narrow"/>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prstClr val="white"/>
              </a:solidFill>
              <a:effectLst/>
              <a:uLnTx/>
              <a:uFillTx/>
              <a:latin typeface="Arial Narrow"/>
              <a:ea typeface="+mn-ea"/>
              <a:cs typeface="+mn-cs"/>
            </a:endParaRPr>
          </a:p>
        </p:txBody>
      </p:sp>
      <p:sp>
        <p:nvSpPr>
          <p:cNvPr id="6" name="Text Placeholder 5"/>
          <p:cNvSpPr>
            <a:spLocks noGrp="1"/>
          </p:cNvSpPr>
          <p:nvPr>
            <p:ph type="body" sz="quarter" idx="11" hasCustomPrompt="1"/>
          </p:nvPr>
        </p:nvSpPr>
        <p:spPr>
          <a:xfrm>
            <a:off x="207111" y="4315072"/>
            <a:ext cx="8592945" cy="410391"/>
          </a:xfrm>
          <a:prstGeom prst="rect">
            <a:avLst/>
          </a:prstGeom>
          <a:noFill/>
          <a:ln>
            <a:noFill/>
          </a:ln>
        </p:spPr>
        <p:txBody>
          <a:bodyPr vert="horz" anchor="ctr"/>
          <a:lstStyle>
            <a:lvl1pPr marL="0" indent="0" algn="ctr">
              <a:buNone/>
              <a:defRPr sz="1600" b="0" i="0">
                <a:solidFill>
                  <a:schemeClr val="accent3"/>
                </a:solidFill>
                <a:latin typeface="+mn-lt"/>
                <a:cs typeface="Georgia"/>
              </a:defRPr>
            </a:lvl1pPr>
          </a:lstStyle>
          <a:p>
            <a:pPr lvl="0"/>
            <a:r>
              <a:rPr lang="en-US"/>
              <a:t>Takeaway text here</a:t>
            </a:r>
          </a:p>
        </p:txBody>
      </p:sp>
      <p:sp>
        <p:nvSpPr>
          <p:cNvPr id="7" name="Content Placeholder 4"/>
          <p:cNvSpPr>
            <a:spLocks noGrp="1"/>
          </p:cNvSpPr>
          <p:nvPr>
            <p:ph sz="quarter" idx="10" hasCustomPrompt="1"/>
          </p:nvPr>
        </p:nvSpPr>
        <p:spPr>
          <a:xfrm>
            <a:off x="210847" y="883403"/>
            <a:ext cx="8591987" cy="3382521"/>
          </a:xfrm>
          <a:prstGeom prst="rect">
            <a:avLst/>
          </a:prstGeom>
        </p:spPr>
        <p:txBody>
          <a:bodyPr vert="horz"/>
          <a:lstStyle>
            <a:lvl1pPr>
              <a:buClr>
                <a:schemeClr val="tx1"/>
              </a:buClr>
              <a:defRPr sz="1800" b="0" i="0">
                <a:solidFill>
                  <a:schemeClr val="tx1">
                    <a:lumMod val="75000"/>
                    <a:lumOff val="25000"/>
                  </a:schemeClr>
                </a:solidFill>
                <a:latin typeface="Arial" panose="020B0604020202020204" pitchFamily="34" charset="0"/>
                <a:cs typeface="Arial" panose="020B0604020202020204" pitchFamily="34" charset="0"/>
              </a:defRPr>
            </a:lvl1pPr>
            <a:lvl2pPr>
              <a:buClr>
                <a:schemeClr val="tx1"/>
              </a:buClr>
              <a:defRPr sz="1400" b="0" i="0">
                <a:solidFill>
                  <a:schemeClr val="tx1">
                    <a:lumMod val="65000"/>
                    <a:lumOff val="35000"/>
                  </a:schemeClr>
                </a:solidFill>
                <a:latin typeface="Arial" panose="020B0604020202020204" pitchFamily="34" charset="0"/>
                <a:cs typeface="Arial" panose="020B0604020202020204" pitchFamily="34" charset="0"/>
              </a:defRPr>
            </a:lvl2pPr>
            <a:lvl3pPr>
              <a:buClr>
                <a:schemeClr val="tx1"/>
              </a:buClr>
              <a:defRPr sz="1200" b="0" i="0">
                <a:solidFill>
                  <a:schemeClr val="tx1">
                    <a:lumMod val="65000"/>
                    <a:lumOff val="35000"/>
                  </a:schemeClr>
                </a:solidFill>
                <a:latin typeface="Arial" panose="020B0604020202020204" pitchFamily="34" charset="0"/>
                <a:cs typeface="Arial" panose="020B0604020202020204" pitchFamily="34" charset="0"/>
              </a:defRPr>
            </a:lvl3pPr>
            <a:lvl4pPr marL="1006475" indent="0">
              <a:buClr>
                <a:schemeClr val="tx1"/>
              </a:buClr>
              <a:buNone/>
              <a:defRPr sz="1600" b="0" i="0">
                <a:solidFill>
                  <a:schemeClr val="tx1">
                    <a:lumMod val="65000"/>
                    <a:lumOff val="35000"/>
                  </a:schemeClr>
                </a:solidFill>
                <a:latin typeface="Arial" panose="020B0604020202020204" pitchFamily="34" charset="0"/>
                <a:cs typeface="Arial" panose="020B0604020202020204" pitchFamily="34" charset="0"/>
              </a:defRPr>
            </a:lvl4pPr>
            <a:lvl5pPr>
              <a:buClr>
                <a:schemeClr val="tx1"/>
              </a:buClr>
              <a:defRPr sz="1600" b="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a:t>Supporting bullet</a:t>
            </a:r>
          </a:p>
          <a:p>
            <a:pPr lvl="1"/>
            <a:r>
              <a:rPr lang="en-US"/>
              <a:t>Supporting sub-bullet</a:t>
            </a:r>
          </a:p>
          <a:p>
            <a:pPr lvl="2"/>
            <a:r>
              <a:rPr lang="en-US"/>
              <a:t>Supporting sub-bullet</a:t>
            </a:r>
          </a:p>
        </p:txBody>
      </p:sp>
      <p:sp>
        <p:nvSpPr>
          <p:cNvPr id="8" name="Title 1"/>
          <p:cNvSpPr>
            <a:spLocks noGrp="1"/>
          </p:cNvSpPr>
          <p:nvPr>
            <p:ph type="title" hasCustomPrompt="1"/>
          </p:nvPr>
        </p:nvSpPr>
        <p:spPr>
          <a:xfrm>
            <a:off x="210847" y="221635"/>
            <a:ext cx="8589209" cy="590261"/>
          </a:xfrm>
          <a:prstGeom prst="rect">
            <a:avLst/>
          </a:prstGeom>
        </p:spPr>
        <p:txBody>
          <a:bodyPr vert="horz"/>
          <a:lstStyle>
            <a:lvl1pPr algn="l">
              <a:defRPr sz="2000" b="1" cap="none">
                <a:solidFill>
                  <a:schemeClr val="tx2"/>
                </a:solidFill>
              </a:defRPr>
            </a:lvl1pPr>
          </a:lstStyle>
          <a:p>
            <a:r>
              <a:rPr lang="en-US"/>
              <a:t>Slide Title</a:t>
            </a:r>
          </a:p>
        </p:txBody>
      </p:sp>
    </p:spTree>
    <p:extLst>
      <p:ext uri="{BB962C8B-B14F-4D97-AF65-F5344CB8AC3E}">
        <p14:creationId xmlns:p14="http://schemas.microsoft.com/office/powerpoint/2010/main" val="40876065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9ADE-17D5-4443-A708-2E8D7A757C1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952DF04-312A-491A-BD8E-9A928034BD3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0CE6B4-0BA8-4A3E-8494-7B241CE62A7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FC6F1E-0722-4B67-9BD9-08987676BA5D}"/>
              </a:ext>
            </a:extLst>
          </p:cNvPr>
          <p:cNvSpPr>
            <a:spLocks noGrp="1"/>
          </p:cNvSpPr>
          <p:nvPr>
            <p:ph type="dt" sz="half" idx="10"/>
          </p:nvPr>
        </p:nvSpPr>
        <p:spPr/>
        <p:txBody>
          <a:bodyPr/>
          <a:lstStyle/>
          <a:p>
            <a:fld id="{AAB58809-3605-4477-BD73-61C30FAD8581}" type="datetimeFigureOut">
              <a:rPr lang="en-US" smtClean="0"/>
              <a:t>12/14/2020</a:t>
            </a:fld>
            <a:endParaRPr lang="en-US"/>
          </a:p>
        </p:txBody>
      </p:sp>
      <p:sp>
        <p:nvSpPr>
          <p:cNvPr id="6" name="Footer Placeholder 5">
            <a:extLst>
              <a:ext uri="{FF2B5EF4-FFF2-40B4-BE49-F238E27FC236}">
                <a16:creationId xmlns:a16="http://schemas.microsoft.com/office/drawing/2014/main" id="{1DF02202-4496-489C-9207-DB0AF557F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5D726-AB57-444E-8854-305858009482}"/>
              </a:ext>
            </a:extLst>
          </p:cNvPr>
          <p:cNvSpPr>
            <a:spLocks noGrp="1"/>
          </p:cNvSpPr>
          <p:nvPr>
            <p:ph type="sldNum" sz="quarter" idx="12"/>
          </p:nvPr>
        </p:nvSpPr>
        <p:spPr/>
        <p:txBody>
          <a:bodyPr/>
          <a:lstStyle/>
          <a:p>
            <a:fld id="{2F5BBE6D-35AB-4112-9204-7D612977167E}" type="slidenum">
              <a:rPr lang="en-US" smtClean="0"/>
              <a:t>‹#›</a:t>
            </a:fld>
            <a:endParaRPr lang="en-US"/>
          </a:p>
        </p:txBody>
      </p:sp>
    </p:spTree>
    <p:extLst>
      <p:ext uri="{BB962C8B-B14F-4D97-AF65-F5344CB8AC3E}">
        <p14:creationId xmlns:p14="http://schemas.microsoft.com/office/powerpoint/2010/main" val="410084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A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908F72-88F5-5B44-A52B-99BB1DF0B1D9}"/>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8A9846CB-BDFD-2C4C-982B-6E732D3A0F19}"/>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3A6C7E01-611B-3A4A-96B3-D77C0EB803F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1" name="Text Placeholder 21">
            <a:extLst>
              <a:ext uri="{FF2B5EF4-FFF2-40B4-BE49-F238E27FC236}">
                <a16:creationId xmlns:a16="http://schemas.microsoft.com/office/drawing/2014/main" id="{9DD7DAA4-FCFE-804C-8AD1-46E9F0A44E44}"/>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7" name="footer ">
            <a:extLst>
              <a:ext uri="{FF2B5EF4-FFF2-40B4-BE49-F238E27FC236}">
                <a16:creationId xmlns:a16="http://schemas.microsoft.com/office/drawing/2014/main" id="{765685D4-C319-1147-B6B3-AECCC0C10921}"/>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20" name="Title 1">
            <a:extLst>
              <a:ext uri="{FF2B5EF4-FFF2-40B4-BE49-F238E27FC236}">
                <a16:creationId xmlns:a16="http://schemas.microsoft.com/office/drawing/2014/main" id="{FB16EA85-7C9F-E645-83DC-FB874759D42E}"/>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21" name="Text Placeholder 3">
            <a:extLst>
              <a:ext uri="{FF2B5EF4-FFF2-40B4-BE49-F238E27FC236}">
                <a16:creationId xmlns:a16="http://schemas.microsoft.com/office/drawing/2014/main" id="{97A70AD3-C651-8849-BC72-A236C751F195}"/>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2" name="Text Placeholder 2">
            <a:extLst>
              <a:ext uri="{FF2B5EF4-FFF2-40B4-BE49-F238E27FC236}">
                <a16:creationId xmlns:a16="http://schemas.microsoft.com/office/drawing/2014/main" id="{50C2808C-D093-3643-9ADA-122CF5ADDA9E}"/>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cxnSp>
        <p:nvCxnSpPr>
          <p:cNvPr id="15" name="Straight Connector 14">
            <a:extLst>
              <a:ext uri="{FF2B5EF4-FFF2-40B4-BE49-F238E27FC236}">
                <a16:creationId xmlns:a16="http://schemas.microsoft.com/office/drawing/2014/main" id="{9249F472-E5F8-E94E-BF9A-8875EDE954BA}"/>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024524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43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A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856745-1E75-CF45-8D06-04B7200C487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Overlay">
            <a:extLst>
              <a:ext uri="{FF2B5EF4-FFF2-40B4-BE49-F238E27FC236}">
                <a16:creationId xmlns:a16="http://schemas.microsoft.com/office/drawing/2014/main" id="{5360B805-D2D9-1540-A5C7-75FCA1DC0DCE}"/>
              </a:ext>
            </a:extLst>
          </p:cNvPr>
          <p:cNvSpPr/>
          <p:nvPr userDrawn="1"/>
        </p:nvSpPr>
        <p:spPr>
          <a:xfrm>
            <a:off x="0" y="0"/>
            <a:ext cx="9144000" cy="5143500"/>
          </a:xfrm>
          <a:prstGeom prst="rect">
            <a:avLst/>
          </a:prstGeom>
          <a:gradFill>
            <a:gsLst>
              <a:gs pos="83000">
                <a:schemeClr val="bg1">
                  <a:alpha val="1000"/>
                </a:schemeClr>
              </a:gs>
              <a:gs pos="35000">
                <a:schemeClr val="bg1">
                  <a:alpha val="55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puple bar">
            <a:extLst>
              <a:ext uri="{FF2B5EF4-FFF2-40B4-BE49-F238E27FC236}">
                <a16:creationId xmlns:a16="http://schemas.microsoft.com/office/drawing/2014/main" id="{9F8B9ACD-29DC-9A46-805E-D060B26F428A}"/>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 7">
            <a:extLst>
              <a:ext uri="{FF2B5EF4-FFF2-40B4-BE49-F238E27FC236}">
                <a16:creationId xmlns:a16="http://schemas.microsoft.com/office/drawing/2014/main" id="{262E64CE-1F57-814F-8638-E097AAB24E7F}"/>
              </a:ext>
            </a:extLst>
          </p:cNvPr>
          <p:cNvGrpSpPr/>
          <p:nvPr userDrawn="1"/>
        </p:nvGrpSpPr>
        <p:grpSpPr>
          <a:xfrm>
            <a:off x="-2498" y="149825"/>
            <a:ext cx="1909698" cy="3978692"/>
            <a:chOff x="0" y="62501"/>
            <a:chExt cx="1561923" cy="4338842"/>
          </a:xfrm>
        </p:grpSpPr>
        <p:pic>
          <p:nvPicPr>
            <p:cNvPr id="9" name="graphic element 2" descr="arrow-simple.png">
              <a:extLst>
                <a:ext uri="{FF2B5EF4-FFF2-40B4-BE49-F238E27FC236}">
                  <a16:creationId xmlns:a16="http://schemas.microsoft.com/office/drawing/2014/main" id="{EC843941-1F81-4442-9989-AD512C47C4E3}"/>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0" name="graphic element" descr="Triple arrow.png">
              <a:extLst>
                <a:ext uri="{FF2B5EF4-FFF2-40B4-BE49-F238E27FC236}">
                  <a16:creationId xmlns:a16="http://schemas.microsoft.com/office/drawing/2014/main" id="{753F00B6-18DC-0D41-B047-BDF214F43B0C}"/>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11" name="Straight Connector 10">
            <a:extLst>
              <a:ext uri="{FF2B5EF4-FFF2-40B4-BE49-F238E27FC236}">
                <a16:creationId xmlns:a16="http://schemas.microsoft.com/office/drawing/2014/main" id="{9194866E-40E5-0E45-ADD8-BF0842304D9B}"/>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34D9C997-E2D2-7F47-92A8-5B38CBCE003B}"/>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474C55"/>
                </a:solidFill>
              </a:defRPr>
            </a:lvl1pPr>
          </a:lstStyle>
          <a:p>
            <a:r>
              <a:rPr lang="en-US"/>
              <a:t>Title Line 1</a:t>
            </a:r>
          </a:p>
        </p:txBody>
      </p:sp>
      <p:sp>
        <p:nvSpPr>
          <p:cNvPr id="13" name="Text Placeholder 3">
            <a:extLst>
              <a:ext uri="{FF2B5EF4-FFF2-40B4-BE49-F238E27FC236}">
                <a16:creationId xmlns:a16="http://schemas.microsoft.com/office/drawing/2014/main" id="{72ECCCA2-A565-EB45-A64B-69BCA750161F}"/>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4" name="Text Placeholder 2">
            <a:extLst>
              <a:ext uri="{FF2B5EF4-FFF2-40B4-BE49-F238E27FC236}">
                <a16:creationId xmlns:a16="http://schemas.microsoft.com/office/drawing/2014/main" id="{620E8215-7DEA-094C-B8A5-7A33C78B2DC5}"/>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9" name="Text Placeholder 21">
            <a:extLst>
              <a:ext uri="{FF2B5EF4-FFF2-40B4-BE49-F238E27FC236}">
                <a16:creationId xmlns:a16="http://schemas.microsoft.com/office/drawing/2014/main" id="{9E99FD11-3E49-9C49-9A11-C58D13195045}"/>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20" name="footer ">
            <a:extLst>
              <a:ext uri="{FF2B5EF4-FFF2-40B4-BE49-F238E27FC236}">
                <a16:creationId xmlns:a16="http://schemas.microsoft.com/office/drawing/2014/main" id="{53CF577C-5351-D944-A6CD-4ADE623E5A64}"/>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6" name="Picture 15" descr="BEC A Logo RB RGB.png">
            <a:extLst>
              <a:ext uri="{FF2B5EF4-FFF2-40B4-BE49-F238E27FC236}">
                <a16:creationId xmlns:a16="http://schemas.microsoft.com/office/drawing/2014/main" id="{4AE6A868-C2FF-4647-AAB4-1C9A6B2F6C6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1" name="Picture 20" descr="Themeline.png">
            <a:extLst>
              <a:ext uri="{FF2B5EF4-FFF2-40B4-BE49-F238E27FC236}">
                <a16:creationId xmlns:a16="http://schemas.microsoft.com/office/drawing/2014/main" id="{5629B74C-83C0-7440-8904-3A4A3BD92F4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Tree>
    <p:extLst>
      <p:ext uri="{BB962C8B-B14F-4D97-AF65-F5344CB8AC3E}">
        <p14:creationId xmlns:p14="http://schemas.microsoft.com/office/powerpoint/2010/main" val="162715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A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5043BD-B7FB-1643-9683-8F93BB539725}"/>
              </a:ext>
            </a:extLst>
          </p:cNvPr>
          <p:cNvPicPr>
            <a:picLocks noChangeAspect="1"/>
          </p:cNvPicPr>
          <p:nvPr userDrawn="1"/>
        </p:nvPicPr>
        <p:blipFill>
          <a:blip r:embed="rId2"/>
          <a:stretch>
            <a:fillRect/>
          </a:stretch>
        </p:blipFill>
        <p:spPr>
          <a:xfrm>
            <a:off x="0" y="320"/>
            <a:ext cx="9140393" cy="5075875"/>
          </a:xfrm>
          <a:prstGeom prst="rect">
            <a:avLst/>
          </a:prstGeom>
        </p:spPr>
      </p:pic>
      <p:pic>
        <p:nvPicPr>
          <p:cNvPr id="4" name="Picture 3">
            <a:extLst>
              <a:ext uri="{FF2B5EF4-FFF2-40B4-BE49-F238E27FC236}">
                <a16:creationId xmlns:a16="http://schemas.microsoft.com/office/drawing/2014/main" id="{6B88CBF9-0FE7-FB45-96B3-7CD17875D484}"/>
              </a:ext>
            </a:extLst>
          </p:cNvPr>
          <p:cNvPicPr>
            <a:picLocks noChangeAspect="1"/>
          </p:cNvPicPr>
          <p:nvPr userDrawn="1"/>
        </p:nvPicPr>
        <p:blipFill>
          <a:blip r:embed="rId3">
            <a:alphaModFix amt="71000"/>
          </a:blip>
          <a:stretch>
            <a:fillRect/>
          </a:stretch>
        </p:blipFill>
        <p:spPr>
          <a:xfrm>
            <a:off x="5444693" y="3971574"/>
            <a:ext cx="3695700" cy="1104900"/>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43180"/>
          </a:xfrm>
          <a:prstGeom prst="rect">
            <a:avLst/>
          </a:prstGeom>
          <a:gradFill>
            <a:gsLst>
              <a:gs pos="83000">
                <a:schemeClr val="bg1">
                  <a:alpha val="6000"/>
                </a:schemeClr>
              </a:gs>
              <a:gs pos="62000">
                <a:srgbClr val="FFFFFF">
                  <a:alpha val="44000"/>
                </a:srgbClr>
              </a:gs>
              <a:gs pos="27000">
                <a:schemeClr val="bg1">
                  <a:alpha val="86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86D6DAF-DC81-4F4E-A30A-A8026FD6C132}"/>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6" name="graphic element 2" descr="arrow-simple.png">
            <a:extLst>
              <a:ext uri="{FF2B5EF4-FFF2-40B4-BE49-F238E27FC236}">
                <a16:creationId xmlns:a16="http://schemas.microsoft.com/office/drawing/2014/main" id="{E352F4B0-F8E3-D149-B0C2-255D51210F74}"/>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7" name="graphic element" descr="Triple arrow.png">
            <a:extLst>
              <a:ext uri="{FF2B5EF4-FFF2-40B4-BE49-F238E27FC236}">
                <a16:creationId xmlns:a16="http://schemas.microsoft.com/office/drawing/2014/main" id="{3E16E376-7E00-AF44-88C0-27324B511457}"/>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9" name="Picture 18" descr="BEC A Logo RB RGB.png">
            <a:extLst>
              <a:ext uri="{FF2B5EF4-FFF2-40B4-BE49-F238E27FC236}">
                <a16:creationId xmlns:a16="http://schemas.microsoft.com/office/drawing/2014/main" id="{740744C8-9644-2F4D-80EB-62B11EC792A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4" name="Text Placeholder 21">
            <a:extLst>
              <a:ext uri="{FF2B5EF4-FFF2-40B4-BE49-F238E27FC236}">
                <a16:creationId xmlns:a16="http://schemas.microsoft.com/office/drawing/2014/main" id="{B9482D20-4843-9349-A3E0-D18929B2CFB9}"/>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cxnSp>
        <p:nvCxnSpPr>
          <p:cNvPr id="18" name="Straight Connector 17">
            <a:extLst>
              <a:ext uri="{FF2B5EF4-FFF2-40B4-BE49-F238E27FC236}">
                <a16:creationId xmlns:a16="http://schemas.microsoft.com/office/drawing/2014/main" id="{B60650FC-ECC0-0B43-B702-9658D372A09A}"/>
              </a:ext>
            </a:extLst>
          </p:cNvPr>
          <p:cNvCxnSpPr>
            <a:cxnSpLocks/>
          </p:cNvCxnSpPr>
          <p:nvPr userDrawn="1"/>
        </p:nvCxnSpPr>
        <p:spPr>
          <a:xfrm>
            <a:off x="678815"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325589DD-0EEB-BC45-B60C-1A8BB6E6A15D}"/>
              </a:ext>
            </a:extLst>
          </p:cNvPr>
          <p:cNvSpPr>
            <a:spLocks noGrp="1"/>
          </p:cNvSpPr>
          <p:nvPr>
            <p:ph type="title" hasCustomPrompt="1"/>
          </p:nvPr>
        </p:nvSpPr>
        <p:spPr>
          <a:xfrm>
            <a:off x="678814" y="1630344"/>
            <a:ext cx="8007985" cy="521258"/>
          </a:xfrm>
          <a:prstGeom prst="rect">
            <a:avLst/>
          </a:prstGeom>
        </p:spPr>
        <p:txBody>
          <a:bodyPr lIns="0" tIns="0" rIns="0" bIns="0"/>
          <a:lstStyle>
            <a:lvl1pPr>
              <a:defRPr sz="4000" b="1" cap="none" baseline="0">
                <a:solidFill>
                  <a:srgbClr val="811167"/>
                </a:solidFill>
              </a:defRPr>
            </a:lvl1pPr>
          </a:lstStyle>
          <a:p>
            <a:r>
              <a:rPr lang="en-US"/>
              <a:t>Title Line 1</a:t>
            </a:r>
          </a:p>
        </p:txBody>
      </p:sp>
      <p:sp>
        <p:nvSpPr>
          <p:cNvPr id="21" name="Text Placeholder 3">
            <a:extLst>
              <a:ext uri="{FF2B5EF4-FFF2-40B4-BE49-F238E27FC236}">
                <a16:creationId xmlns:a16="http://schemas.microsoft.com/office/drawing/2014/main" id="{9593F6C0-C88C-0A4D-ACED-9A190E89147D}"/>
              </a:ext>
            </a:extLst>
          </p:cNvPr>
          <p:cNvSpPr>
            <a:spLocks noGrp="1"/>
          </p:cNvSpPr>
          <p:nvPr>
            <p:ph type="body" sz="quarter" idx="10" hasCustomPrompt="1"/>
          </p:nvPr>
        </p:nvSpPr>
        <p:spPr>
          <a:xfrm>
            <a:off x="678814" y="3068927"/>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3" name="Text Placeholder 2">
            <a:extLst>
              <a:ext uri="{FF2B5EF4-FFF2-40B4-BE49-F238E27FC236}">
                <a16:creationId xmlns:a16="http://schemas.microsoft.com/office/drawing/2014/main" id="{BECF08B9-E567-EF41-BF85-35672F5CB57A}"/>
              </a:ext>
            </a:extLst>
          </p:cNvPr>
          <p:cNvSpPr>
            <a:spLocks noGrp="1"/>
          </p:cNvSpPr>
          <p:nvPr>
            <p:ph type="body" sz="quarter" idx="14" hasCustomPrompt="1"/>
          </p:nvPr>
        </p:nvSpPr>
        <p:spPr>
          <a:xfrm>
            <a:off x="678814" y="2151602"/>
            <a:ext cx="8007985"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22" name="Blue bar">
            <a:extLst>
              <a:ext uri="{FF2B5EF4-FFF2-40B4-BE49-F238E27FC236}">
                <a16:creationId xmlns:a16="http://schemas.microsoft.com/office/drawing/2014/main" id="{0DE64C06-3B18-CF44-8502-4E512204BFFB}"/>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
            <a:extLst>
              <a:ext uri="{FF2B5EF4-FFF2-40B4-BE49-F238E27FC236}">
                <a16:creationId xmlns:a16="http://schemas.microsoft.com/office/drawing/2014/main" id="{5036EB34-6FBC-5047-964A-EA0A880E88D8}"/>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Tree>
    <p:extLst>
      <p:ext uri="{BB962C8B-B14F-4D97-AF65-F5344CB8AC3E}">
        <p14:creationId xmlns:p14="http://schemas.microsoft.com/office/powerpoint/2010/main" val="11299114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A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59BDF-F1CF-1A49-8081-F9AC1DA750A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Overlay">
            <a:extLst>
              <a:ext uri="{FF2B5EF4-FFF2-40B4-BE49-F238E27FC236}">
                <a16:creationId xmlns:a16="http://schemas.microsoft.com/office/drawing/2014/main" id="{33F5F1C0-D60F-F046-B2F3-6CA4DE2B7446}"/>
              </a:ext>
            </a:extLst>
          </p:cNvPr>
          <p:cNvSpPr/>
          <p:nvPr userDrawn="1"/>
        </p:nvSpPr>
        <p:spPr>
          <a:xfrm>
            <a:off x="0" y="1"/>
            <a:ext cx="9144000" cy="5065269"/>
          </a:xfrm>
          <a:prstGeom prst="rect">
            <a:avLst/>
          </a:prstGeom>
          <a:gradFill>
            <a:gsLst>
              <a:gs pos="82000">
                <a:schemeClr val="bg1">
                  <a:alpha val="27000"/>
                </a:schemeClr>
              </a:gs>
              <a:gs pos="39000">
                <a:schemeClr val="bg1">
                  <a:alpha val="5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Blue bar">
            <a:extLst>
              <a:ext uri="{FF2B5EF4-FFF2-40B4-BE49-F238E27FC236}">
                <a16:creationId xmlns:a16="http://schemas.microsoft.com/office/drawing/2014/main" id="{3E59D664-9199-BE4F-8C77-9144D023857D}"/>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7F13384B-6BA4-A141-A51C-9F18C9B353BD}"/>
              </a:ext>
            </a:extLst>
          </p:cNvPr>
          <p:cNvGrpSpPr/>
          <p:nvPr userDrawn="1"/>
        </p:nvGrpSpPr>
        <p:grpSpPr>
          <a:xfrm>
            <a:off x="-2498" y="149825"/>
            <a:ext cx="1909698" cy="3978692"/>
            <a:chOff x="0" y="62501"/>
            <a:chExt cx="1561923" cy="4338842"/>
          </a:xfrm>
        </p:grpSpPr>
        <p:pic>
          <p:nvPicPr>
            <p:cNvPr id="10" name="graphic element 2" descr="arrow-simple.png">
              <a:extLst>
                <a:ext uri="{FF2B5EF4-FFF2-40B4-BE49-F238E27FC236}">
                  <a16:creationId xmlns:a16="http://schemas.microsoft.com/office/drawing/2014/main" id="{3309E54F-A4E4-C347-857E-BC285B887805}"/>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1" name="graphic element" descr="Triple arrow.png">
              <a:extLst>
                <a:ext uri="{FF2B5EF4-FFF2-40B4-BE49-F238E27FC236}">
                  <a16:creationId xmlns:a16="http://schemas.microsoft.com/office/drawing/2014/main" id="{2F79BADA-6F04-2740-81E0-16474B7AA972}"/>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14" name="Straight Connector 13">
            <a:extLst>
              <a:ext uri="{FF2B5EF4-FFF2-40B4-BE49-F238E27FC236}">
                <a16:creationId xmlns:a16="http://schemas.microsoft.com/office/drawing/2014/main" id="{38B465F7-913E-3E49-9065-F749880474DC}"/>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FF79942B-F6AE-C946-9EBD-AC0A391F13F9}"/>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16" name="Text Placeholder 3">
            <a:extLst>
              <a:ext uri="{FF2B5EF4-FFF2-40B4-BE49-F238E27FC236}">
                <a16:creationId xmlns:a16="http://schemas.microsoft.com/office/drawing/2014/main" id="{1D1F067C-CF71-7948-8F0B-4F57ED4CBB2D}"/>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7" name="Text Placeholder 2">
            <a:extLst>
              <a:ext uri="{FF2B5EF4-FFF2-40B4-BE49-F238E27FC236}">
                <a16:creationId xmlns:a16="http://schemas.microsoft.com/office/drawing/2014/main" id="{DEB8BDCC-6C82-654C-A32A-3BF6FBE7985C}"/>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8" name="Text Placeholder 21">
            <a:extLst>
              <a:ext uri="{FF2B5EF4-FFF2-40B4-BE49-F238E27FC236}">
                <a16:creationId xmlns:a16="http://schemas.microsoft.com/office/drawing/2014/main" id="{0A2791CC-58FC-A547-9033-EC1A03110E43}"/>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9" name="footer ">
            <a:extLst>
              <a:ext uri="{FF2B5EF4-FFF2-40B4-BE49-F238E27FC236}">
                <a16:creationId xmlns:a16="http://schemas.microsoft.com/office/drawing/2014/main" id="{AABE9583-F231-604F-A0C3-8284EC23688B}"/>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20" name="Picture 19" descr="BEC A Logo RB RGB.png">
            <a:extLst>
              <a:ext uri="{FF2B5EF4-FFF2-40B4-BE49-F238E27FC236}">
                <a16:creationId xmlns:a16="http://schemas.microsoft.com/office/drawing/2014/main" id="{AD5606F1-47F3-2D46-AB35-493005AB1A1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1" name="Picture 20" descr="Themeline.png">
            <a:extLst>
              <a:ext uri="{FF2B5EF4-FFF2-40B4-BE49-F238E27FC236}">
                <a16:creationId xmlns:a16="http://schemas.microsoft.com/office/drawing/2014/main" id="{1F183229-43F6-9140-91B4-90870A915F0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Tree>
    <p:extLst>
      <p:ext uri="{BB962C8B-B14F-4D97-AF65-F5344CB8AC3E}">
        <p14:creationId xmlns:p14="http://schemas.microsoft.com/office/powerpoint/2010/main" val="3898889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A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F071D1-045C-4D49-A321-36C849D30E99}"/>
              </a:ext>
            </a:extLst>
          </p:cNvPr>
          <p:cNvPicPr>
            <a:picLocks noChangeAspect="1"/>
          </p:cNvPicPr>
          <p:nvPr userDrawn="1"/>
        </p:nvPicPr>
        <p:blipFill>
          <a:blip r:embed="rId2"/>
          <a:stretch>
            <a:fillRect/>
          </a:stretch>
        </p:blipFill>
        <p:spPr>
          <a:xfrm>
            <a:off x="0" y="1791"/>
            <a:ext cx="9144000" cy="5139920"/>
          </a:xfrm>
          <a:prstGeom prst="rect">
            <a:avLst/>
          </a:prstGeom>
        </p:spPr>
      </p:pic>
      <p:sp>
        <p:nvSpPr>
          <p:cNvPr id="5" name="Overlay">
            <a:extLst>
              <a:ext uri="{FF2B5EF4-FFF2-40B4-BE49-F238E27FC236}">
                <a16:creationId xmlns:a16="http://schemas.microsoft.com/office/drawing/2014/main" id="{ABE9A2D4-E609-B342-BF53-A23C5D37B45B}"/>
              </a:ext>
            </a:extLst>
          </p:cNvPr>
          <p:cNvSpPr/>
          <p:nvPr userDrawn="1"/>
        </p:nvSpPr>
        <p:spPr>
          <a:xfrm>
            <a:off x="0" y="0"/>
            <a:ext cx="9144000" cy="5143500"/>
          </a:xfrm>
          <a:prstGeom prst="rect">
            <a:avLst/>
          </a:prstGeom>
          <a:gradFill>
            <a:gsLst>
              <a:gs pos="82000">
                <a:schemeClr val="bg1">
                  <a:lumMod val="93000"/>
                  <a:alpha val="21000"/>
                </a:schemeClr>
              </a:gs>
              <a:gs pos="48000">
                <a:schemeClr val="bg1">
                  <a:alpha val="61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overlay 2">
            <a:extLst>
              <a:ext uri="{FF2B5EF4-FFF2-40B4-BE49-F238E27FC236}">
                <a16:creationId xmlns:a16="http://schemas.microsoft.com/office/drawing/2014/main" id="{FA73A45A-9A46-5C49-B305-0C9F37DDCD60}"/>
              </a:ext>
            </a:extLst>
          </p:cNvPr>
          <p:cNvPicPr>
            <a:picLocks noChangeAspect="1"/>
          </p:cNvPicPr>
          <p:nvPr userDrawn="1"/>
        </p:nvPicPr>
        <p:blipFill>
          <a:blip r:embed="rId3" cstate="email">
            <a:alphaModFix amt="71000"/>
            <a:extLst>
              <a:ext uri="{28A0092B-C50C-407E-A947-70E740481C1C}">
                <a14:useLocalDpi xmlns:a14="http://schemas.microsoft.com/office/drawing/2010/main"/>
              </a:ext>
            </a:extLst>
          </a:blip>
          <a:stretch>
            <a:fillRect/>
          </a:stretch>
        </p:blipFill>
        <p:spPr>
          <a:xfrm>
            <a:off x="4198802" y="3945118"/>
            <a:ext cx="4941593" cy="1111319"/>
          </a:xfrm>
          <a:prstGeom prst="rect">
            <a:avLst/>
          </a:prstGeom>
        </p:spPr>
      </p:pic>
      <p:sp>
        <p:nvSpPr>
          <p:cNvPr id="7" name="Blue bar">
            <a:extLst>
              <a:ext uri="{FF2B5EF4-FFF2-40B4-BE49-F238E27FC236}">
                <a16:creationId xmlns:a16="http://schemas.microsoft.com/office/drawing/2014/main" id="{192966F6-7F76-BA4E-B8F1-E355E69BA344}"/>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E713132C-4C4B-064D-AC79-78E1B4C0DE2D}"/>
              </a:ext>
            </a:extLst>
          </p:cNvPr>
          <p:cNvGrpSpPr/>
          <p:nvPr userDrawn="1"/>
        </p:nvGrpSpPr>
        <p:grpSpPr>
          <a:xfrm>
            <a:off x="-2498" y="149825"/>
            <a:ext cx="1909698" cy="3978692"/>
            <a:chOff x="0" y="62501"/>
            <a:chExt cx="1561923" cy="4338842"/>
          </a:xfrm>
        </p:grpSpPr>
        <p:pic>
          <p:nvPicPr>
            <p:cNvPr id="10" name="graphic element 2" descr="arrow-simple.png">
              <a:extLst>
                <a:ext uri="{FF2B5EF4-FFF2-40B4-BE49-F238E27FC236}">
                  <a16:creationId xmlns:a16="http://schemas.microsoft.com/office/drawing/2014/main" id="{7442D132-1910-F940-A116-FF4D88EEF43E}"/>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1" name="graphic element" descr="Triple arrow.png">
              <a:extLst>
                <a:ext uri="{FF2B5EF4-FFF2-40B4-BE49-F238E27FC236}">
                  <a16:creationId xmlns:a16="http://schemas.microsoft.com/office/drawing/2014/main" id="{CC1F1404-134D-3548-9EE6-DFE94F30CBB8}"/>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12" name="Straight Connector 11">
            <a:extLst>
              <a:ext uri="{FF2B5EF4-FFF2-40B4-BE49-F238E27FC236}">
                <a16:creationId xmlns:a16="http://schemas.microsoft.com/office/drawing/2014/main" id="{75430388-7055-274D-BE46-77F388DFFE96}"/>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514C7279-0A37-DC43-8E84-90F4DDE4955F}"/>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474C55"/>
                </a:solidFill>
              </a:defRPr>
            </a:lvl1pPr>
          </a:lstStyle>
          <a:p>
            <a:r>
              <a:rPr lang="en-US"/>
              <a:t>Title Line 1</a:t>
            </a:r>
          </a:p>
        </p:txBody>
      </p:sp>
      <p:sp>
        <p:nvSpPr>
          <p:cNvPr id="14" name="Text Placeholder 3">
            <a:extLst>
              <a:ext uri="{FF2B5EF4-FFF2-40B4-BE49-F238E27FC236}">
                <a16:creationId xmlns:a16="http://schemas.microsoft.com/office/drawing/2014/main" id="{6305DB08-EC36-9C41-A27C-2C0423A2C53D}"/>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5" name="Text Placeholder 2">
            <a:extLst>
              <a:ext uri="{FF2B5EF4-FFF2-40B4-BE49-F238E27FC236}">
                <a16:creationId xmlns:a16="http://schemas.microsoft.com/office/drawing/2014/main" id="{FB7627EA-18EB-1A4E-ABE7-3C39AA5C8DEC}"/>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8" name="Text Placeholder 21">
            <a:extLst>
              <a:ext uri="{FF2B5EF4-FFF2-40B4-BE49-F238E27FC236}">
                <a16:creationId xmlns:a16="http://schemas.microsoft.com/office/drawing/2014/main" id="{9F2435DF-B0A2-2940-985C-8E12074E3945}"/>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9" name="footer ">
            <a:extLst>
              <a:ext uri="{FF2B5EF4-FFF2-40B4-BE49-F238E27FC236}">
                <a16:creationId xmlns:a16="http://schemas.microsoft.com/office/drawing/2014/main" id="{7AE1715A-EDD7-EB49-8922-511193C6C7A7}"/>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832B6671-027F-7F42-8257-B910DFF03A4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1" name="Picture 20" descr="Themeline.png">
            <a:extLst>
              <a:ext uri="{FF2B5EF4-FFF2-40B4-BE49-F238E27FC236}">
                <a16:creationId xmlns:a16="http://schemas.microsoft.com/office/drawing/2014/main" id="{9FFF6D7F-774D-DA42-A193-F5DBCB91434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Tree>
    <p:extLst>
      <p:ext uri="{BB962C8B-B14F-4D97-AF65-F5344CB8AC3E}">
        <p14:creationId xmlns:p14="http://schemas.microsoft.com/office/powerpoint/2010/main" val="37353625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A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F5EF80-673E-CD4D-A559-AF61BB4CCCD0}"/>
              </a:ext>
            </a:extLst>
          </p:cNvPr>
          <p:cNvPicPr>
            <a:picLocks noChangeAspect="1"/>
          </p:cNvPicPr>
          <p:nvPr userDrawn="1"/>
        </p:nvPicPr>
        <p:blipFill rotWithShape="1">
          <a:blip r:embed="rId2"/>
          <a:srcRect l="708" t="205" r="631" b="1341"/>
          <a:stretch/>
        </p:blipFill>
        <p:spPr>
          <a:xfrm>
            <a:off x="0" y="0"/>
            <a:ext cx="9144000" cy="5143500"/>
          </a:xfrm>
          <a:prstGeom prst="rect">
            <a:avLst/>
          </a:prstGeom>
        </p:spPr>
      </p:pic>
      <p:sp>
        <p:nvSpPr>
          <p:cNvPr id="5" name="Overlay">
            <a:extLst>
              <a:ext uri="{FF2B5EF4-FFF2-40B4-BE49-F238E27FC236}">
                <a16:creationId xmlns:a16="http://schemas.microsoft.com/office/drawing/2014/main" id="{B5C6D006-2E36-5C4C-BF00-C529EEC4E842}"/>
              </a:ext>
            </a:extLst>
          </p:cNvPr>
          <p:cNvSpPr/>
          <p:nvPr userDrawn="1"/>
        </p:nvSpPr>
        <p:spPr>
          <a:xfrm>
            <a:off x="-3607" y="0"/>
            <a:ext cx="9144000" cy="5143500"/>
          </a:xfrm>
          <a:prstGeom prst="rect">
            <a:avLst/>
          </a:prstGeom>
          <a:gradFill>
            <a:gsLst>
              <a:gs pos="83000">
                <a:schemeClr val="bg1">
                  <a:alpha val="6000"/>
                </a:schemeClr>
              </a:gs>
              <a:gs pos="61000">
                <a:srgbClr val="FFFFFF">
                  <a:alpha val="56000"/>
                </a:srgbClr>
              </a:gs>
              <a:gs pos="25000">
                <a:schemeClr val="bg1">
                  <a:alpha val="87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overlay 2">
            <a:extLst>
              <a:ext uri="{FF2B5EF4-FFF2-40B4-BE49-F238E27FC236}">
                <a16:creationId xmlns:a16="http://schemas.microsoft.com/office/drawing/2014/main" id="{AB06B95A-2409-4C47-AF67-696DA7380B30}"/>
              </a:ext>
            </a:extLst>
          </p:cNvPr>
          <p:cNvPicPr>
            <a:picLocks noChangeAspect="1"/>
          </p:cNvPicPr>
          <p:nvPr userDrawn="1"/>
        </p:nvPicPr>
        <p:blipFill>
          <a:blip r:embed="rId3" cstate="email">
            <a:alphaModFix amt="71000"/>
            <a:extLst>
              <a:ext uri="{28A0092B-C50C-407E-A947-70E740481C1C}">
                <a14:useLocalDpi xmlns:a14="http://schemas.microsoft.com/office/drawing/2010/main"/>
              </a:ext>
            </a:extLst>
          </a:blip>
          <a:stretch>
            <a:fillRect/>
          </a:stretch>
        </p:blipFill>
        <p:spPr>
          <a:xfrm>
            <a:off x="4198802" y="3945118"/>
            <a:ext cx="4941593" cy="1111319"/>
          </a:xfrm>
          <a:prstGeom prst="rect">
            <a:avLst/>
          </a:prstGeom>
        </p:spPr>
      </p:pic>
      <p:grpSp>
        <p:nvGrpSpPr>
          <p:cNvPr id="6" name="Group 5">
            <a:extLst>
              <a:ext uri="{FF2B5EF4-FFF2-40B4-BE49-F238E27FC236}">
                <a16:creationId xmlns:a16="http://schemas.microsoft.com/office/drawing/2014/main" id="{E1176370-4FD5-9340-A0F0-040E4AA78330}"/>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53F3B5E7-489F-A74C-B868-D98858D0DCD0}"/>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AD5DEDB5-5B27-9B4E-9366-BA3C2A0C50F7}"/>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12" name="Straight Connector 11">
            <a:extLst>
              <a:ext uri="{FF2B5EF4-FFF2-40B4-BE49-F238E27FC236}">
                <a16:creationId xmlns:a16="http://schemas.microsoft.com/office/drawing/2014/main" id="{8E25FBCD-664C-D046-8569-783C6EE01333}"/>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3C230F38-C1FA-0943-9427-C58200F28D17}"/>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14" name="Text Placeholder 3">
            <a:extLst>
              <a:ext uri="{FF2B5EF4-FFF2-40B4-BE49-F238E27FC236}">
                <a16:creationId xmlns:a16="http://schemas.microsoft.com/office/drawing/2014/main" id="{4393A9C6-4789-8D4E-A544-3EC1D0A7AD86}"/>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5" name="Text Placeholder 2">
            <a:extLst>
              <a:ext uri="{FF2B5EF4-FFF2-40B4-BE49-F238E27FC236}">
                <a16:creationId xmlns:a16="http://schemas.microsoft.com/office/drawing/2014/main" id="{A4C8F25F-ECFF-D544-99DA-231BB69A2BD3}"/>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9" name="Text Placeholder 21">
            <a:extLst>
              <a:ext uri="{FF2B5EF4-FFF2-40B4-BE49-F238E27FC236}">
                <a16:creationId xmlns:a16="http://schemas.microsoft.com/office/drawing/2014/main" id="{1FAB57B6-1A10-1F41-AEF4-4EDF175D4636}"/>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20" name="footer ">
            <a:extLst>
              <a:ext uri="{FF2B5EF4-FFF2-40B4-BE49-F238E27FC236}">
                <a16:creationId xmlns:a16="http://schemas.microsoft.com/office/drawing/2014/main" id="{F1F9CB35-B812-0B4C-9A47-A16CC2352620}"/>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21" name="Picture 20" descr="BEC A Logo RB RGB.png">
            <a:extLst>
              <a:ext uri="{FF2B5EF4-FFF2-40B4-BE49-F238E27FC236}">
                <a16:creationId xmlns:a16="http://schemas.microsoft.com/office/drawing/2014/main" id="{93F24983-68CA-2348-9D30-6DC67BE974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2" name="Picture 21" descr="Themeline.png">
            <a:extLst>
              <a:ext uri="{FF2B5EF4-FFF2-40B4-BE49-F238E27FC236}">
                <a16:creationId xmlns:a16="http://schemas.microsoft.com/office/drawing/2014/main" id="{8F59D5D1-A9BD-0A48-B56D-F66BC838E82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7" name="Blue bar">
            <a:extLst>
              <a:ext uri="{FF2B5EF4-FFF2-40B4-BE49-F238E27FC236}">
                <a16:creationId xmlns:a16="http://schemas.microsoft.com/office/drawing/2014/main" id="{86926F09-7E26-0243-936B-7991D614DDD6}"/>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0718624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A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76419-4627-F649-A786-EBC289807ABF}"/>
              </a:ext>
            </a:extLst>
          </p:cNvPr>
          <p:cNvPicPr>
            <a:picLocks noChangeAspect="1"/>
          </p:cNvPicPr>
          <p:nvPr userDrawn="1"/>
        </p:nvPicPr>
        <p:blipFill rotWithShape="1">
          <a:blip r:embed="rId2"/>
          <a:srcRect t="351" r="144" b="1"/>
          <a:stretch/>
        </p:blipFill>
        <p:spPr>
          <a:xfrm>
            <a:off x="9525" y="0"/>
            <a:ext cx="9144000" cy="5143500"/>
          </a:xfrm>
          <a:prstGeom prst="rect">
            <a:avLst/>
          </a:prstGeom>
        </p:spPr>
      </p:pic>
      <p:sp>
        <p:nvSpPr>
          <p:cNvPr id="5" name="Overlay">
            <a:extLst>
              <a:ext uri="{FF2B5EF4-FFF2-40B4-BE49-F238E27FC236}">
                <a16:creationId xmlns:a16="http://schemas.microsoft.com/office/drawing/2014/main" id="{63F2966F-84EE-5D48-82E8-378E8D05B4F3}"/>
              </a:ext>
            </a:extLst>
          </p:cNvPr>
          <p:cNvSpPr/>
          <p:nvPr userDrawn="1"/>
        </p:nvSpPr>
        <p:spPr>
          <a:xfrm>
            <a:off x="0" y="0"/>
            <a:ext cx="9144000" cy="5143500"/>
          </a:xfrm>
          <a:prstGeom prst="rect">
            <a:avLst/>
          </a:prstGeom>
          <a:gradFill>
            <a:gsLst>
              <a:gs pos="82000">
                <a:schemeClr val="bg1">
                  <a:alpha val="18000"/>
                </a:schemeClr>
              </a:gs>
              <a:gs pos="53000">
                <a:schemeClr val="bg1">
                  <a:alpha val="61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overlay 2">
            <a:extLst>
              <a:ext uri="{FF2B5EF4-FFF2-40B4-BE49-F238E27FC236}">
                <a16:creationId xmlns:a16="http://schemas.microsoft.com/office/drawing/2014/main" id="{BE40706C-E461-4940-B19A-169E0B324091}"/>
              </a:ext>
            </a:extLst>
          </p:cNvPr>
          <p:cNvPicPr>
            <a:picLocks noChangeAspect="1"/>
          </p:cNvPicPr>
          <p:nvPr userDrawn="1"/>
        </p:nvPicPr>
        <p:blipFill>
          <a:blip r:embed="rId3" cstate="email">
            <a:alphaModFix amt="71000"/>
            <a:extLst>
              <a:ext uri="{28A0092B-C50C-407E-A947-70E740481C1C}">
                <a14:useLocalDpi xmlns:a14="http://schemas.microsoft.com/office/drawing/2010/main"/>
              </a:ext>
            </a:extLst>
          </a:blip>
          <a:stretch>
            <a:fillRect/>
          </a:stretch>
        </p:blipFill>
        <p:spPr>
          <a:xfrm>
            <a:off x="4198802" y="3945118"/>
            <a:ext cx="4941593" cy="1111319"/>
          </a:xfrm>
          <a:prstGeom prst="rect">
            <a:avLst/>
          </a:prstGeom>
        </p:spPr>
      </p:pic>
      <p:grpSp>
        <p:nvGrpSpPr>
          <p:cNvPr id="7" name="Group 6">
            <a:extLst>
              <a:ext uri="{FF2B5EF4-FFF2-40B4-BE49-F238E27FC236}">
                <a16:creationId xmlns:a16="http://schemas.microsoft.com/office/drawing/2014/main" id="{5827D085-5A70-7E47-910F-D486CEF82B20}"/>
              </a:ext>
            </a:extLst>
          </p:cNvPr>
          <p:cNvGrpSpPr/>
          <p:nvPr userDrawn="1"/>
        </p:nvGrpSpPr>
        <p:grpSpPr>
          <a:xfrm>
            <a:off x="-2498" y="149825"/>
            <a:ext cx="1909698" cy="3978692"/>
            <a:chOff x="0" y="62501"/>
            <a:chExt cx="1561923" cy="4338842"/>
          </a:xfrm>
        </p:grpSpPr>
        <p:pic>
          <p:nvPicPr>
            <p:cNvPr id="8" name="graphic element 2" descr="arrow-simple.png">
              <a:extLst>
                <a:ext uri="{FF2B5EF4-FFF2-40B4-BE49-F238E27FC236}">
                  <a16:creationId xmlns:a16="http://schemas.microsoft.com/office/drawing/2014/main" id="{F9134AE1-E720-A748-8F82-566DAB1CEC30}"/>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9" name="graphic element" descr="Triple arrow.png">
              <a:extLst>
                <a:ext uri="{FF2B5EF4-FFF2-40B4-BE49-F238E27FC236}">
                  <a16:creationId xmlns:a16="http://schemas.microsoft.com/office/drawing/2014/main" id="{B06893CE-B60B-254F-B0BA-ABC9E562507B}"/>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10" name="Straight Connector 9">
            <a:extLst>
              <a:ext uri="{FF2B5EF4-FFF2-40B4-BE49-F238E27FC236}">
                <a16:creationId xmlns:a16="http://schemas.microsoft.com/office/drawing/2014/main" id="{C4AD9F80-ACCB-A84C-B046-1A7BDDA5765F}"/>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39A94DBC-F1CC-C341-BEAF-FB3C9CAF1F9F}"/>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12" name="Text Placeholder 3">
            <a:extLst>
              <a:ext uri="{FF2B5EF4-FFF2-40B4-BE49-F238E27FC236}">
                <a16:creationId xmlns:a16="http://schemas.microsoft.com/office/drawing/2014/main" id="{B6791F67-9544-7749-8F02-ED597939739C}"/>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3" name="Text Placeholder 2">
            <a:extLst>
              <a:ext uri="{FF2B5EF4-FFF2-40B4-BE49-F238E27FC236}">
                <a16:creationId xmlns:a16="http://schemas.microsoft.com/office/drawing/2014/main" id="{C50FA386-FD46-1A4B-A592-F411A0C9CF0D}"/>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6" name="Text Placeholder 21">
            <a:extLst>
              <a:ext uri="{FF2B5EF4-FFF2-40B4-BE49-F238E27FC236}">
                <a16:creationId xmlns:a16="http://schemas.microsoft.com/office/drawing/2014/main" id="{0898241C-DAB1-894B-B150-FBCD9BE9B172}"/>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7" name="footer ">
            <a:extLst>
              <a:ext uri="{FF2B5EF4-FFF2-40B4-BE49-F238E27FC236}">
                <a16:creationId xmlns:a16="http://schemas.microsoft.com/office/drawing/2014/main" id="{B164AA2F-CF72-1441-8260-7E7280E76A27}"/>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9" name="Picture 18" descr="BEC A Logo RB RGB.png">
            <a:extLst>
              <a:ext uri="{FF2B5EF4-FFF2-40B4-BE49-F238E27FC236}">
                <a16:creationId xmlns:a16="http://schemas.microsoft.com/office/drawing/2014/main" id="{B8C443ED-7276-E34F-97A8-D26E4C3EB4B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0" name="Picture 19" descr="Themeline.png">
            <a:extLst>
              <a:ext uri="{FF2B5EF4-FFF2-40B4-BE49-F238E27FC236}">
                <a16:creationId xmlns:a16="http://schemas.microsoft.com/office/drawing/2014/main" id="{D142296E-31DD-704B-9BE3-887C963418A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21" name="Blue bar">
            <a:extLst>
              <a:ext uri="{FF2B5EF4-FFF2-40B4-BE49-F238E27FC236}">
                <a16:creationId xmlns:a16="http://schemas.microsoft.com/office/drawing/2014/main" id="{D0D53B56-AF68-A246-8AA2-BD8628160CD4}"/>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997255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A7">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1BDE598-2CD8-AB4E-9BB1-699D21E045F4}"/>
              </a:ext>
            </a:extLst>
          </p:cNvPr>
          <p:cNvPicPr>
            <a:picLocks noChangeAspect="1"/>
          </p:cNvPicPr>
          <p:nvPr userDrawn="1"/>
        </p:nvPicPr>
        <p:blipFill rotWithShape="1">
          <a:blip r:embed="rId2"/>
          <a:srcRect t="511"/>
          <a:stretch/>
        </p:blipFill>
        <p:spPr>
          <a:xfrm>
            <a:off x="1" y="0"/>
            <a:ext cx="9143999" cy="5150465"/>
          </a:xfrm>
          <a:prstGeom prst="rect">
            <a:avLst/>
          </a:prstGeom>
        </p:spPr>
      </p:pic>
      <p:sp>
        <p:nvSpPr>
          <p:cNvPr id="22" name="Overlay">
            <a:extLst>
              <a:ext uri="{FF2B5EF4-FFF2-40B4-BE49-F238E27FC236}">
                <a16:creationId xmlns:a16="http://schemas.microsoft.com/office/drawing/2014/main" id="{7E5B7300-2211-BB49-A7F1-6664A24DA480}"/>
              </a:ext>
            </a:extLst>
          </p:cNvPr>
          <p:cNvSpPr/>
          <p:nvPr userDrawn="1"/>
        </p:nvSpPr>
        <p:spPr>
          <a:xfrm>
            <a:off x="0" y="0"/>
            <a:ext cx="9144000" cy="5150465"/>
          </a:xfrm>
          <a:prstGeom prst="rect">
            <a:avLst/>
          </a:prstGeom>
          <a:gradFill>
            <a:gsLst>
              <a:gs pos="82000">
                <a:schemeClr val="bg1">
                  <a:alpha val="24000"/>
                </a:schemeClr>
              </a:gs>
              <a:gs pos="37000">
                <a:schemeClr val="bg1">
                  <a:alpha val="76000"/>
                </a:schemeClr>
              </a:gs>
              <a:gs pos="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overlay 2">
            <a:extLst>
              <a:ext uri="{FF2B5EF4-FFF2-40B4-BE49-F238E27FC236}">
                <a16:creationId xmlns:a16="http://schemas.microsoft.com/office/drawing/2014/main" id="{B7D76953-C967-8549-BD81-1B030B2335F1}"/>
              </a:ext>
            </a:extLst>
          </p:cNvPr>
          <p:cNvPicPr>
            <a:picLocks noChangeAspect="1"/>
          </p:cNvPicPr>
          <p:nvPr userDrawn="1"/>
        </p:nvPicPr>
        <p:blipFill>
          <a:blip r:embed="rId3" cstate="email">
            <a:alphaModFix amt="47000"/>
            <a:extLst>
              <a:ext uri="{28A0092B-C50C-407E-A947-70E740481C1C}">
                <a14:useLocalDpi xmlns:a14="http://schemas.microsoft.com/office/drawing/2010/main"/>
              </a:ext>
            </a:extLst>
          </a:blip>
          <a:stretch>
            <a:fillRect/>
          </a:stretch>
        </p:blipFill>
        <p:spPr>
          <a:xfrm>
            <a:off x="4198802" y="3945118"/>
            <a:ext cx="4941593" cy="1111319"/>
          </a:xfrm>
          <a:prstGeom prst="rect">
            <a:avLst/>
          </a:prstGeom>
        </p:spPr>
      </p:pic>
      <p:grpSp>
        <p:nvGrpSpPr>
          <p:cNvPr id="6" name="Group 5">
            <a:extLst>
              <a:ext uri="{FF2B5EF4-FFF2-40B4-BE49-F238E27FC236}">
                <a16:creationId xmlns:a16="http://schemas.microsoft.com/office/drawing/2014/main" id="{75AA192B-6950-CB4D-89BA-D0C0BE3BDF3D}"/>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4D6B5965-D27F-BA4C-852A-67737EE085CF}"/>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AC69EC1F-022C-0142-8870-22D81EB4B15B}"/>
                </a:ext>
              </a:extLst>
            </p:cNvPr>
            <p:cNvPicPr>
              <a:picLocks noChangeAspect="1"/>
            </p:cNvPicPr>
            <p:nvPr userDrawn="1"/>
          </p:nvPicPr>
          <p:blipFill rotWithShape="1">
            <a:blip r:embed="rId5" cstate="email">
              <a:alphaModFix amt="7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9" name="Straight Connector 8">
            <a:extLst>
              <a:ext uri="{FF2B5EF4-FFF2-40B4-BE49-F238E27FC236}">
                <a16:creationId xmlns:a16="http://schemas.microsoft.com/office/drawing/2014/main" id="{9FD0A8B2-6450-814C-855D-D8C9A452B2C7}"/>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91F7C671-BC27-944B-A328-0F53589FC5BF}"/>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11" name="Text Placeholder 3">
            <a:extLst>
              <a:ext uri="{FF2B5EF4-FFF2-40B4-BE49-F238E27FC236}">
                <a16:creationId xmlns:a16="http://schemas.microsoft.com/office/drawing/2014/main" id="{760C705F-E239-C145-A500-F65DF3EFD2B6}"/>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2" name="Text Placeholder 2">
            <a:extLst>
              <a:ext uri="{FF2B5EF4-FFF2-40B4-BE49-F238E27FC236}">
                <a16:creationId xmlns:a16="http://schemas.microsoft.com/office/drawing/2014/main" id="{9C05D2D9-2013-0344-98BF-2413B3387BD8}"/>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5" name="Text Placeholder 21">
            <a:extLst>
              <a:ext uri="{FF2B5EF4-FFF2-40B4-BE49-F238E27FC236}">
                <a16:creationId xmlns:a16="http://schemas.microsoft.com/office/drawing/2014/main" id="{76138BED-BEF8-2E42-8845-5B8DA0B4630F}"/>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6" name="footer ">
            <a:extLst>
              <a:ext uri="{FF2B5EF4-FFF2-40B4-BE49-F238E27FC236}">
                <a16:creationId xmlns:a16="http://schemas.microsoft.com/office/drawing/2014/main" id="{4A3A8750-C081-8F48-9ED0-D73D7F05631A}"/>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9" name="Picture 18" descr="BEC A Logo RB RGB.png">
            <a:extLst>
              <a:ext uri="{FF2B5EF4-FFF2-40B4-BE49-F238E27FC236}">
                <a16:creationId xmlns:a16="http://schemas.microsoft.com/office/drawing/2014/main" id="{2588A061-2787-1D4C-87B9-F4575BD4B09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0" name="Picture 19" descr="Themeline.png">
            <a:extLst>
              <a:ext uri="{FF2B5EF4-FFF2-40B4-BE49-F238E27FC236}">
                <a16:creationId xmlns:a16="http://schemas.microsoft.com/office/drawing/2014/main" id="{CABAC402-83F5-6841-81B8-DA0CB0EE461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26" name="Blue bar">
            <a:extLst>
              <a:ext uri="{FF2B5EF4-FFF2-40B4-BE49-F238E27FC236}">
                <a16:creationId xmlns:a16="http://schemas.microsoft.com/office/drawing/2014/main" id="{031816E9-CA26-244A-BC61-7FD53B20331C}"/>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70505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A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2785D62-A397-9A48-9E71-18CB76B10DC3}"/>
              </a:ext>
            </a:extLst>
          </p:cNvPr>
          <p:cNvPicPr>
            <a:picLocks noChangeAspect="1"/>
          </p:cNvPicPr>
          <p:nvPr userDrawn="1"/>
        </p:nvPicPr>
        <p:blipFill>
          <a:blip r:embed="rId2"/>
          <a:stretch>
            <a:fillRect/>
          </a:stretch>
        </p:blipFill>
        <p:spPr>
          <a:xfrm>
            <a:off x="0" y="3482"/>
            <a:ext cx="9144000" cy="5143500"/>
          </a:xfrm>
          <a:prstGeom prst="rect">
            <a:avLst/>
          </a:prstGeom>
        </p:spPr>
      </p:pic>
      <p:sp>
        <p:nvSpPr>
          <p:cNvPr id="5" name="Overlay">
            <a:extLst>
              <a:ext uri="{FF2B5EF4-FFF2-40B4-BE49-F238E27FC236}">
                <a16:creationId xmlns:a16="http://schemas.microsoft.com/office/drawing/2014/main" id="{330D1E89-E6CD-5145-A2AF-CEF74CF7575F}"/>
              </a:ext>
            </a:extLst>
          </p:cNvPr>
          <p:cNvSpPr/>
          <p:nvPr userDrawn="1"/>
        </p:nvSpPr>
        <p:spPr>
          <a:xfrm>
            <a:off x="0" y="0"/>
            <a:ext cx="9144000" cy="5143500"/>
          </a:xfrm>
          <a:prstGeom prst="rect">
            <a:avLst/>
          </a:prstGeom>
          <a:gradFill>
            <a:gsLst>
              <a:gs pos="82000">
                <a:schemeClr val="bg1">
                  <a:alpha val="28000"/>
                </a:schemeClr>
              </a:gs>
              <a:gs pos="48000">
                <a:schemeClr val="bg1">
                  <a:alpha val="66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overlay 2">
            <a:extLst>
              <a:ext uri="{FF2B5EF4-FFF2-40B4-BE49-F238E27FC236}">
                <a16:creationId xmlns:a16="http://schemas.microsoft.com/office/drawing/2014/main" id="{061A373F-104A-A74D-8278-2501E3938648}"/>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1" y="3945118"/>
            <a:ext cx="4572000" cy="1111319"/>
          </a:xfrm>
          <a:prstGeom prst="rect">
            <a:avLst/>
          </a:prstGeom>
        </p:spPr>
      </p:pic>
      <p:grpSp>
        <p:nvGrpSpPr>
          <p:cNvPr id="6" name="Group 5">
            <a:extLst>
              <a:ext uri="{FF2B5EF4-FFF2-40B4-BE49-F238E27FC236}">
                <a16:creationId xmlns:a16="http://schemas.microsoft.com/office/drawing/2014/main" id="{A619EEB0-1588-484C-A3AE-FAEAD9AF37F8}"/>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7AB732FE-BE10-174E-9B76-516C9D7C06B7}"/>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E4B5C046-A4B7-C44B-AA69-54E4187EAF04}"/>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cxnSp>
        <p:nvCxnSpPr>
          <p:cNvPr id="9" name="Straight Connector 8">
            <a:extLst>
              <a:ext uri="{FF2B5EF4-FFF2-40B4-BE49-F238E27FC236}">
                <a16:creationId xmlns:a16="http://schemas.microsoft.com/office/drawing/2014/main" id="{19E480E3-34FA-034C-9C75-D50976D84373}"/>
              </a:ext>
            </a:extLst>
          </p:cNvPr>
          <p:cNvCxnSpPr>
            <a:cxnSpLocks/>
          </p:cNvCxnSpPr>
          <p:nvPr userDrawn="1"/>
        </p:nvCxnSpPr>
        <p:spPr>
          <a:xfrm>
            <a:off x="898172" y="259169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546AA8BB-7589-AC46-9409-F9DCC25B49A0}"/>
              </a:ext>
            </a:extLst>
          </p:cNvPr>
          <p:cNvSpPr>
            <a:spLocks noGrp="1"/>
          </p:cNvSpPr>
          <p:nvPr>
            <p:ph type="title" hasCustomPrompt="1"/>
          </p:nvPr>
        </p:nvSpPr>
        <p:spPr>
          <a:xfrm>
            <a:off x="898172" y="1679003"/>
            <a:ext cx="7788629" cy="390944"/>
          </a:xfrm>
          <a:prstGeom prst="rect">
            <a:avLst/>
          </a:prstGeom>
        </p:spPr>
        <p:txBody>
          <a:bodyPr lIns="0" tIns="0" rIns="0" bIns="0"/>
          <a:lstStyle>
            <a:lvl1pPr>
              <a:defRPr sz="3000" b="1" cap="none" baseline="0">
                <a:solidFill>
                  <a:srgbClr val="811167"/>
                </a:solidFill>
              </a:defRPr>
            </a:lvl1pPr>
          </a:lstStyle>
          <a:p>
            <a:r>
              <a:rPr lang="en-US"/>
              <a:t>Title Line 1</a:t>
            </a:r>
          </a:p>
        </p:txBody>
      </p:sp>
      <p:sp>
        <p:nvSpPr>
          <p:cNvPr id="11" name="Text Placeholder 3">
            <a:extLst>
              <a:ext uri="{FF2B5EF4-FFF2-40B4-BE49-F238E27FC236}">
                <a16:creationId xmlns:a16="http://schemas.microsoft.com/office/drawing/2014/main" id="{DE6CEA1F-761F-C946-8117-52097E5539DD}"/>
              </a:ext>
            </a:extLst>
          </p:cNvPr>
          <p:cNvSpPr>
            <a:spLocks noGrp="1"/>
          </p:cNvSpPr>
          <p:nvPr>
            <p:ph type="body" sz="quarter" idx="10" hasCustomPrompt="1"/>
          </p:nvPr>
        </p:nvSpPr>
        <p:spPr>
          <a:xfrm>
            <a:off x="898172" y="2757940"/>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2" name="Text Placeholder 2">
            <a:extLst>
              <a:ext uri="{FF2B5EF4-FFF2-40B4-BE49-F238E27FC236}">
                <a16:creationId xmlns:a16="http://schemas.microsoft.com/office/drawing/2014/main" id="{304B286C-1D4C-AA4D-ACD0-5E2671DF425F}"/>
              </a:ext>
            </a:extLst>
          </p:cNvPr>
          <p:cNvSpPr>
            <a:spLocks noGrp="1"/>
          </p:cNvSpPr>
          <p:nvPr>
            <p:ph type="body" sz="quarter" idx="14" hasCustomPrompt="1"/>
          </p:nvPr>
        </p:nvSpPr>
        <p:spPr>
          <a:xfrm>
            <a:off x="898172" y="2069947"/>
            <a:ext cx="7788629" cy="433086"/>
          </a:xfrm>
          <a:prstGeom prst="rect">
            <a:avLst/>
          </a:prstGeom>
        </p:spPr>
        <p:txBody>
          <a:bodyPr lIns="0" tIns="0" rIns="0" bIns="0"/>
          <a:lstStyle>
            <a:lvl1pPr marL="0" indent="0">
              <a:buNone/>
              <a:defRPr sz="3000" cap="none" baseline="0">
                <a:solidFill>
                  <a:srgbClr val="474C55"/>
                </a:solidFill>
              </a:defRPr>
            </a:lvl1pPr>
          </a:lstStyle>
          <a:p>
            <a:pPr lvl="0"/>
            <a:r>
              <a:rPr lang="en-US"/>
              <a:t>Title Line 2</a:t>
            </a:r>
          </a:p>
        </p:txBody>
      </p:sp>
      <p:sp>
        <p:nvSpPr>
          <p:cNvPr id="15" name="Text Placeholder 21">
            <a:extLst>
              <a:ext uri="{FF2B5EF4-FFF2-40B4-BE49-F238E27FC236}">
                <a16:creationId xmlns:a16="http://schemas.microsoft.com/office/drawing/2014/main" id="{A30B2C98-0919-6D47-B456-C4F684606C0B}"/>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6" name="footer ">
            <a:extLst>
              <a:ext uri="{FF2B5EF4-FFF2-40B4-BE49-F238E27FC236}">
                <a16:creationId xmlns:a16="http://schemas.microsoft.com/office/drawing/2014/main" id="{E83F474B-01FC-704A-B2D8-E9C903D83B5F}"/>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20" name="Picture 19" descr="BEC A Logo RB RGB.png">
            <a:extLst>
              <a:ext uri="{FF2B5EF4-FFF2-40B4-BE49-F238E27FC236}">
                <a16:creationId xmlns:a16="http://schemas.microsoft.com/office/drawing/2014/main" id="{80BD745C-D3B5-084B-A024-9B47BD619AA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1" name="Picture 20" descr="Themeline.png">
            <a:extLst>
              <a:ext uri="{FF2B5EF4-FFF2-40B4-BE49-F238E27FC236}">
                <a16:creationId xmlns:a16="http://schemas.microsoft.com/office/drawing/2014/main" id="{83A453E1-2A9E-AA4A-9837-ADBB353DE1D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22" name="Blue bar">
            <a:extLst>
              <a:ext uri="{FF2B5EF4-FFF2-40B4-BE49-F238E27FC236}">
                <a16:creationId xmlns:a16="http://schemas.microsoft.com/office/drawing/2014/main" id="{A19C4A32-F7A3-B641-97D3-222A4EC748D2}"/>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11416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B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908F72-88F5-5B44-A52B-99BB1DF0B1D9}"/>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8A9846CB-BDFD-2C4C-982B-6E732D3A0F19}"/>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3A6C7E01-611B-3A4A-96B3-D77C0EB803F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1" name="Text Placeholder 21">
            <a:extLst>
              <a:ext uri="{FF2B5EF4-FFF2-40B4-BE49-F238E27FC236}">
                <a16:creationId xmlns:a16="http://schemas.microsoft.com/office/drawing/2014/main" id="{9DD7DAA4-FCFE-804C-8AD1-46E9F0A44E44}"/>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7" name="footer ">
            <a:extLst>
              <a:ext uri="{FF2B5EF4-FFF2-40B4-BE49-F238E27FC236}">
                <a16:creationId xmlns:a16="http://schemas.microsoft.com/office/drawing/2014/main" id="{765685D4-C319-1147-B6B3-AECCC0C10921}"/>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cxnSp>
        <p:nvCxnSpPr>
          <p:cNvPr id="19" name="Straight Connector 18">
            <a:extLst>
              <a:ext uri="{FF2B5EF4-FFF2-40B4-BE49-F238E27FC236}">
                <a16:creationId xmlns:a16="http://schemas.microsoft.com/office/drawing/2014/main" id="{40F2F2E9-CDE6-5C47-8738-33F32F990F1D}"/>
              </a:ext>
            </a:extLst>
          </p:cNvPr>
          <p:cNvCxnSpPr>
            <a:cxnSpLocks/>
          </p:cNvCxnSpPr>
          <p:nvPr userDrawn="1"/>
        </p:nvCxnSpPr>
        <p:spPr>
          <a:xfrm>
            <a:off x="898172" y="2584623"/>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FB16EA85-7C9F-E645-83DC-FB874759D42E}"/>
              </a:ext>
            </a:extLst>
          </p:cNvPr>
          <p:cNvSpPr>
            <a:spLocks noGrp="1"/>
          </p:cNvSpPr>
          <p:nvPr>
            <p:ph type="title" hasCustomPrompt="1"/>
          </p:nvPr>
        </p:nvSpPr>
        <p:spPr>
          <a:xfrm>
            <a:off x="898172" y="1825795"/>
            <a:ext cx="77886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
        <p:nvSpPr>
          <p:cNvPr id="21" name="Text Placeholder 3">
            <a:extLst>
              <a:ext uri="{FF2B5EF4-FFF2-40B4-BE49-F238E27FC236}">
                <a16:creationId xmlns:a16="http://schemas.microsoft.com/office/drawing/2014/main" id="{97A70AD3-C651-8849-BC72-A236C751F195}"/>
              </a:ext>
            </a:extLst>
          </p:cNvPr>
          <p:cNvSpPr>
            <a:spLocks noGrp="1"/>
          </p:cNvSpPr>
          <p:nvPr>
            <p:ph type="body" sz="quarter" idx="10" hasCustomPrompt="1"/>
          </p:nvPr>
        </p:nvSpPr>
        <p:spPr>
          <a:xfrm>
            <a:off x="898172" y="2305846"/>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Tree>
    <p:extLst>
      <p:ext uri="{BB962C8B-B14F-4D97-AF65-F5344CB8AC3E}">
        <p14:creationId xmlns:p14="http://schemas.microsoft.com/office/powerpoint/2010/main" val="1372359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432">
          <p15:clr>
            <a:srgbClr val="FBAE40"/>
          </p15:clr>
        </p15:guide>
        <p15:guide id="4" orient="horz" pos="182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B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1091D-E3CB-344F-9FF3-08B999A44A1C}"/>
              </a:ext>
            </a:extLst>
          </p:cNvPr>
          <p:cNvPicPr>
            <a:picLocks noChangeAspect="1"/>
          </p:cNvPicPr>
          <p:nvPr userDrawn="1"/>
        </p:nvPicPr>
        <p:blipFill rotWithShape="1">
          <a:blip r:embed="rId2"/>
          <a:srcRect l="454"/>
          <a:stretch/>
        </p:blipFill>
        <p:spPr>
          <a:xfrm flipH="1">
            <a:off x="-2" y="1"/>
            <a:ext cx="9144002" cy="5120234"/>
          </a:xfrm>
          <a:prstGeom prst="rect">
            <a:avLst/>
          </a:prstGeom>
        </p:spPr>
      </p:pic>
      <p:sp>
        <p:nvSpPr>
          <p:cNvPr id="5" name="Overlay">
            <a:extLst>
              <a:ext uri="{FF2B5EF4-FFF2-40B4-BE49-F238E27FC236}">
                <a16:creationId xmlns:a16="http://schemas.microsoft.com/office/drawing/2014/main" id="{B8A85C05-129B-094E-B021-FFA30E3CFA7B}"/>
              </a:ext>
            </a:extLst>
          </p:cNvPr>
          <p:cNvSpPr/>
          <p:nvPr userDrawn="1"/>
        </p:nvSpPr>
        <p:spPr>
          <a:xfrm>
            <a:off x="0" y="0"/>
            <a:ext cx="9144000" cy="5143500"/>
          </a:xfrm>
          <a:prstGeom prst="rect">
            <a:avLst/>
          </a:prstGeom>
          <a:gradFill>
            <a:gsLst>
              <a:gs pos="86000">
                <a:schemeClr val="bg1">
                  <a:alpha val="17000"/>
                </a:schemeClr>
              </a:gs>
              <a:gs pos="51000">
                <a:schemeClr val="bg1">
                  <a:alpha val="62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overlay 2">
            <a:extLst>
              <a:ext uri="{FF2B5EF4-FFF2-40B4-BE49-F238E27FC236}">
                <a16:creationId xmlns:a16="http://schemas.microsoft.com/office/drawing/2014/main" id="{A50B87CA-E307-3841-B71A-CE0D13DFED9C}"/>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1" y="3945118"/>
            <a:ext cx="4572000" cy="1111319"/>
          </a:xfrm>
          <a:prstGeom prst="rect">
            <a:avLst/>
          </a:prstGeom>
        </p:spPr>
      </p:pic>
      <p:grpSp>
        <p:nvGrpSpPr>
          <p:cNvPr id="6" name="Group 5">
            <a:extLst>
              <a:ext uri="{FF2B5EF4-FFF2-40B4-BE49-F238E27FC236}">
                <a16:creationId xmlns:a16="http://schemas.microsoft.com/office/drawing/2014/main" id="{BEF974C4-537A-0646-9B8D-6A32C23C5AB0}"/>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5F7EAB04-C868-E340-8ABC-1BDB58AEDB00}"/>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E9BB652B-9A8E-2646-BD80-7ED0E84A4C83}"/>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3CD7DC05-896B-D644-ABAD-09A12CDD8B23}"/>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52C29508-39E3-6643-9739-BCFA1E78E539}"/>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8" name="Picture 17" descr="BEC A Logo RB RGB.png">
            <a:extLst>
              <a:ext uri="{FF2B5EF4-FFF2-40B4-BE49-F238E27FC236}">
                <a16:creationId xmlns:a16="http://schemas.microsoft.com/office/drawing/2014/main" id="{5129D2C7-079C-3D4F-BDAC-E066C2A0E01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9" name="Picture 18" descr="Themeline.png">
            <a:extLst>
              <a:ext uri="{FF2B5EF4-FFF2-40B4-BE49-F238E27FC236}">
                <a16:creationId xmlns:a16="http://schemas.microsoft.com/office/drawing/2014/main" id="{34937578-C92A-9448-B91E-4A9C78C9613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5" name="Blue bar">
            <a:extLst>
              <a:ext uri="{FF2B5EF4-FFF2-40B4-BE49-F238E27FC236}">
                <a16:creationId xmlns:a16="http://schemas.microsoft.com/office/drawing/2014/main" id="{23551212-C735-AB4C-B0D4-FBC1EB014903}"/>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 Placeholder 3">
            <a:extLst>
              <a:ext uri="{FF2B5EF4-FFF2-40B4-BE49-F238E27FC236}">
                <a16:creationId xmlns:a16="http://schemas.microsoft.com/office/drawing/2014/main" id="{B626F6C1-689A-8344-A45B-0E8B4E669DB3}"/>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4" name="Title 1">
            <a:extLst>
              <a:ext uri="{FF2B5EF4-FFF2-40B4-BE49-F238E27FC236}">
                <a16:creationId xmlns:a16="http://schemas.microsoft.com/office/drawing/2014/main" id="{E0C06EB4-24E7-C743-979E-7094C983C1BE}"/>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35350894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B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94A47-2954-AE4F-AFCC-EC9924408D27}"/>
              </a:ext>
            </a:extLst>
          </p:cNvPr>
          <p:cNvPicPr>
            <a:picLocks noChangeAspect="1"/>
          </p:cNvPicPr>
          <p:nvPr userDrawn="1"/>
        </p:nvPicPr>
        <p:blipFill>
          <a:blip r:embed="rId2"/>
          <a:stretch>
            <a:fillRect/>
          </a:stretch>
        </p:blipFill>
        <p:spPr>
          <a:xfrm>
            <a:off x="2" y="1"/>
            <a:ext cx="9143998" cy="5143499"/>
          </a:xfrm>
          <a:prstGeom prst="rect">
            <a:avLst/>
          </a:prstGeom>
        </p:spPr>
      </p:pic>
      <p:sp>
        <p:nvSpPr>
          <p:cNvPr id="5" name="Overlay">
            <a:extLst>
              <a:ext uri="{FF2B5EF4-FFF2-40B4-BE49-F238E27FC236}">
                <a16:creationId xmlns:a16="http://schemas.microsoft.com/office/drawing/2014/main" id="{546CA735-CC74-D845-8F83-A6401DFD8613}"/>
              </a:ext>
            </a:extLst>
          </p:cNvPr>
          <p:cNvSpPr/>
          <p:nvPr userDrawn="1"/>
        </p:nvSpPr>
        <p:spPr>
          <a:xfrm>
            <a:off x="-3607" y="0"/>
            <a:ext cx="9144000" cy="5148336"/>
          </a:xfrm>
          <a:prstGeom prst="rect">
            <a:avLst/>
          </a:prstGeom>
          <a:gradFill>
            <a:gsLst>
              <a:gs pos="83000">
                <a:schemeClr val="bg1">
                  <a:alpha val="14000"/>
                </a:schemeClr>
              </a:gs>
              <a:gs pos="47000">
                <a:schemeClr val="bg1">
                  <a:alpha val="64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overlay 2">
            <a:extLst>
              <a:ext uri="{FF2B5EF4-FFF2-40B4-BE49-F238E27FC236}">
                <a16:creationId xmlns:a16="http://schemas.microsoft.com/office/drawing/2014/main" id="{F4789389-AD95-DE4E-A6E7-D306B5E94E40}"/>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0" y="4059418"/>
            <a:ext cx="4572000" cy="1111319"/>
          </a:xfrm>
          <a:prstGeom prst="rect">
            <a:avLst/>
          </a:prstGeom>
        </p:spPr>
      </p:pic>
      <p:grpSp>
        <p:nvGrpSpPr>
          <p:cNvPr id="6" name="Group 5">
            <a:extLst>
              <a:ext uri="{FF2B5EF4-FFF2-40B4-BE49-F238E27FC236}">
                <a16:creationId xmlns:a16="http://schemas.microsoft.com/office/drawing/2014/main" id="{F222E996-CE9C-F64A-9918-99575672776A}"/>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14BE1E87-4229-C643-98E0-850DCADA5F48}"/>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95051185-90C1-204D-918C-367DCAE1655C}"/>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3A7DCC94-E1CA-AF46-BF9B-B08BFEAA11D8}"/>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F3DCAC35-D87A-EC47-9F00-6247C7A81D2C}"/>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20" name="Picture 19" descr="BEC A Logo RB RGB.png">
            <a:extLst>
              <a:ext uri="{FF2B5EF4-FFF2-40B4-BE49-F238E27FC236}">
                <a16:creationId xmlns:a16="http://schemas.microsoft.com/office/drawing/2014/main" id="{20E95276-3984-DC45-AD89-50FA6503A04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21" name="Picture 20" descr="Themeline.png">
            <a:extLst>
              <a:ext uri="{FF2B5EF4-FFF2-40B4-BE49-F238E27FC236}">
                <a16:creationId xmlns:a16="http://schemas.microsoft.com/office/drawing/2014/main" id="{18205C4F-9B85-E748-8C2F-494D62E434C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5" name="Blue bar">
            <a:extLst>
              <a:ext uri="{FF2B5EF4-FFF2-40B4-BE49-F238E27FC236}">
                <a16:creationId xmlns:a16="http://schemas.microsoft.com/office/drawing/2014/main" id="{28E9DA65-B06D-C140-B11E-7DF6DD4812C2}"/>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 Placeholder 3">
            <a:extLst>
              <a:ext uri="{FF2B5EF4-FFF2-40B4-BE49-F238E27FC236}">
                <a16:creationId xmlns:a16="http://schemas.microsoft.com/office/drawing/2014/main" id="{DE6EB9DF-D64F-0144-B2E1-C2B3DBFF58C1}"/>
              </a:ext>
            </a:extLst>
          </p:cNvPr>
          <p:cNvSpPr>
            <a:spLocks noGrp="1"/>
          </p:cNvSpPr>
          <p:nvPr>
            <p:ph type="body" sz="quarter" idx="13" hasCustomPrompt="1"/>
          </p:nvPr>
        </p:nvSpPr>
        <p:spPr>
          <a:xfrm>
            <a:off x="898173" y="2418432"/>
            <a:ext cx="6348202"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5" name="Title 1">
            <a:extLst>
              <a:ext uri="{FF2B5EF4-FFF2-40B4-BE49-F238E27FC236}">
                <a16:creationId xmlns:a16="http://schemas.microsoft.com/office/drawing/2014/main" id="{691ECB11-F02D-444C-8D8C-76FE5F42BFE9}"/>
              </a:ext>
            </a:extLst>
          </p:cNvPr>
          <p:cNvSpPr>
            <a:spLocks noGrp="1"/>
          </p:cNvSpPr>
          <p:nvPr>
            <p:ph type="title" hasCustomPrompt="1"/>
          </p:nvPr>
        </p:nvSpPr>
        <p:spPr>
          <a:xfrm>
            <a:off x="898173" y="1938381"/>
            <a:ext cx="6348202"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16393247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B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AB8E8-048A-B84C-963B-80B01CD8838F}"/>
              </a:ext>
            </a:extLst>
          </p:cNvPr>
          <p:cNvPicPr>
            <a:picLocks noChangeAspect="1"/>
          </p:cNvPicPr>
          <p:nvPr userDrawn="1"/>
        </p:nvPicPr>
        <p:blipFill rotWithShape="1">
          <a:blip r:embed="rId2"/>
          <a:srcRect r="1621" b="-313"/>
          <a:stretch/>
        </p:blipFill>
        <p:spPr>
          <a:xfrm>
            <a:off x="12262" y="-1"/>
            <a:ext cx="9129240" cy="5159609"/>
          </a:xfrm>
          <a:prstGeom prst="rect">
            <a:avLst/>
          </a:prstGeom>
        </p:spPr>
      </p:pic>
      <p:sp>
        <p:nvSpPr>
          <p:cNvPr id="5" name="Overlay">
            <a:extLst>
              <a:ext uri="{FF2B5EF4-FFF2-40B4-BE49-F238E27FC236}">
                <a16:creationId xmlns:a16="http://schemas.microsoft.com/office/drawing/2014/main" id="{DDE2AC28-A51B-9E44-A247-29BB67C277B0}"/>
              </a:ext>
            </a:extLst>
          </p:cNvPr>
          <p:cNvSpPr/>
          <p:nvPr userDrawn="1"/>
        </p:nvSpPr>
        <p:spPr>
          <a:xfrm>
            <a:off x="-2498" y="0"/>
            <a:ext cx="9144000" cy="5159608"/>
          </a:xfrm>
          <a:prstGeom prst="rect">
            <a:avLst/>
          </a:prstGeom>
          <a:gradFill>
            <a:gsLst>
              <a:gs pos="83000">
                <a:schemeClr val="bg1">
                  <a:alpha val="0"/>
                </a:schemeClr>
              </a:gs>
              <a:gs pos="40000">
                <a:schemeClr val="bg1">
                  <a:alpha val="5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overlay 2">
            <a:extLst>
              <a:ext uri="{FF2B5EF4-FFF2-40B4-BE49-F238E27FC236}">
                <a16:creationId xmlns:a16="http://schemas.microsoft.com/office/drawing/2014/main" id="{3AAE8E07-C2CA-5343-8F21-21DE4A4FC878}"/>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0" y="4032543"/>
            <a:ext cx="4572000" cy="1111319"/>
          </a:xfrm>
          <a:prstGeom prst="rect">
            <a:avLst/>
          </a:prstGeom>
        </p:spPr>
      </p:pic>
      <p:grpSp>
        <p:nvGrpSpPr>
          <p:cNvPr id="6" name="Group 5">
            <a:extLst>
              <a:ext uri="{FF2B5EF4-FFF2-40B4-BE49-F238E27FC236}">
                <a16:creationId xmlns:a16="http://schemas.microsoft.com/office/drawing/2014/main" id="{663E1B5E-6E13-1545-94A6-79E61A0B049C}"/>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7746CF34-692E-8343-BF09-D179A7BEEAFC}"/>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98B79FDB-7C63-C249-870F-82173B661538}"/>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3098BC37-0810-0E47-8B74-DEE3C52C1931}"/>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DD60EEE8-B173-214A-954C-3802A40CAC29}"/>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6" name="Picture 15" descr="BEC A Logo RB RGB.png">
            <a:extLst>
              <a:ext uri="{FF2B5EF4-FFF2-40B4-BE49-F238E27FC236}">
                <a16:creationId xmlns:a16="http://schemas.microsoft.com/office/drawing/2014/main" id="{5770C1A4-9109-2443-B46D-E02CD9AA407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7" name="Picture 16" descr="Themeline.png">
            <a:extLst>
              <a:ext uri="{FF2B5EF4-FFF2-40B4-BE49-F238E27FC236}">
                <a16:creationId xmlns:a16="http://schemas.microsoft.com/office/drawing/2014/main" id="{22AC36F0-446D-2543-B0CE-5A794211DC4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9" name="Blue bar">
            <a:extLst>
              <a:ext uri="{FF2B5EF4-FFF2-40B4-BE49-F238E27FC236}">
                <a16:creationId xmlns:a16="http://schemas.microsoft.com/office/drawing/2014/main" id="{62851E63-31F2-2D40-B290-B2FFF0A580AC}"/>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3">
            <a:extLst>
              <a:ext uri="{FF2B5EF4-FFF2-40B4-BE49-F238E27FC236}">
                <a16:creationId xmlns:a16="http://schemas.microsoft.com/office/drawing/2014/main" id="{9ACC3491-6800-1D4E-8D70-A62B0D27E1E4}"/>
              </a:ext>
            </a:extLst>
          </p:cNvPr>
          <p:cNvSpPr>
            <a:spLocks noGrp="1"/>
          </p:cNvSpPr>
          <p:nvPr>
            <p:ph type="body" sz="quarter" idx="13" hasCustomPrompt="1"/>
          </p:nvPr>
        </p:nvSpPr>
        <p:spPr>
          <a:xfrm>
            <a:off x="898173" y="2418432"/>
            <a:ext cx="6539576"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1" name="Title 1">
            <a:extLst>
              <a:ext uri="{FF2B5EF4-FFF2-40B4-BE49-F238E27FC236}">
                <a16:creationId xmlns:a16="http://schemas.microsoft.com/office/drawing/2014/main" id="{D52280FA-8D08-174A-9313-FA80E99A2EC9}"/>
              </a:ext>
            </a:extLst>
          </p:cNvPr>
          <p:cNvSpPr>
            <a:spLocks noGrp="1"/>
          </p:cNvSpPr>
          <p:nvPr>
            <p:ph type="title" hasCustomPrompt="1"/>
          </p:nvPr>
        </p:nvSpPr>
        <p:spPr>
          <a:xfrm>
            <a:off x="898173" y="1938381"/>
            <a:ext cx="6539576"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39950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A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F8AFB5-9226-EB47-B899-2163A30A818B}"/>
              </a:ext>
            </a:extLst>
          </p:cNvPr>
          <p:cNvPicPr>
            <a:picLocks noChangeAspect="1"/>
          </p:cNvPicPr>
          <p:nvPr userDrawn="1"/>
        </p:nvPicPr>
        <p:blipFill rotWithShape="1">
          <a:blip r:embed="rId2"/>
          <a:srcRect b="1346"/>
          <a:stretch/>
        </p:blipFill>
        <p:spPr>
          <a:xfrm>
            <a:off x="675" y="0"/>
            <a:ext cx="9142650" cy="5092336"/>
          </a:xfrm>
          <a:prstGeom prst="rect">
            <a:avLst/>
          </a:prstGeom>
        </p:spPr>
      </p:pic>
      <p:pic>
        <p:nvPicPr>
          <p:cNvPr id="28" name="Picture 27">
            <a:extLst>
              <a:ext uri="{FF2B5EF4-FFF2-40B4-BE49-F238E27FC236}">
                <a16:creationId xmlns:a16="http://schemas.microsoft.com/office/drawing/2014/main" id="{D55C4A50-FD8D-8845-99C7-E69783A40313}"/>
              </a:ext>
            </a:extLst>
          </p:cNvPr>
          <p:cNvPicPr>
            <a:picLocks noChangeAspect="1"/>
          </p:cNvPicPr>
          <p:nvPr userDrawn="1"/>
        </p:nvPicPr>
        <p:blipFill>
          <a:blip r:embed="rId3">
            <a:alphaModFix amt="66000"/>
          </a:blip>
          <a:stretch>
            <a:fillRect/>
          </a:stretch>
        </p:blipFill>
        <p:spPr>
          <a:xfrm>
            <a:off x="5458859" y="3987436"/>
            <a:ext cx="3674581" cy="1104900"/>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43500"/>
          </a:xfrm>
          <a:prstGeom prst="rect">
            <a:avLst/>
          </a:prstGeom>
          <a:gradFill>
            <a:gsLst>
              <a:gs pos="83000">
                <a:schemeClr val="bg1">
                  <a:alpha val="12000"/>
                </a:schemeClr>
              </a:gs>
              <a:gs pos="54000">
                <a:schemeClr val="bg1">
                  <a:alpha val="53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D716EA2-E9E4-BC48-9B3C-022241893737}"/>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5" name="graphic element 2" descr="arrow-simple.png">
            <a:extLst>
              <a:ext uri="{FF2B5EF4-FFF2-40B4-BE49-F238E27FC236}">
                <a16:creationId xmlns:a16="http://schemas.microsoft.com/office/drawing/2014/main" id="{411886BA-BA7F-F447-A14B-457FF5D0EA7D}"/>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F6B961B9-C7B6-B642-8D88-551C52E20D46}"/>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18" name="Picture 17" descr="BEC A Logo RB RGB.png">
            <a:extLst>
              <a:ext uri="{FF2B5EF4-FFF2-40B4-BE49-F238E27FC236}">
                <a16:creationId xmlns:a16="http://schemas.microsoft.com/office/drawing/2014/main" id="{0FDFB5EF-F2A0-7649-ACCA-399B3C522FD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4" name="Text Placeholder 21">
            <a:extLst>
              <a:ext uri="{FF2B5EF4-FFF2-40B4-BE49-F238E27FC236}">
                <a16:creationId xmlns:a16="http://schemas.microsoft.com/office/drawing/2014/main" id="{13FCF529-2220-8A4C-A84F-8884997E6EE6}"/>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sp>
        <p:nvSpPr>
          <p:cNvPr id="20" name="Title 1">
            <a:extLst>
              <a:ext uri="{FF2B5EF4-FFF2-40B4-BE49-F238E27FC236}">
                <a16:creationId xmlns:a16="http://schemas.microsoft.com/office/drawing/2014/main" id="{D77A5BB1-A940-554E-B1D4-B8BE8BA3324A}"/>
              </a:ext>
            </a:extLst>
          </p:cNvPr>
          <p:cNvSpPr>
            <a:spLocks noGrp="1"/>
          </p:cNvSpPr>
          <p:nvPr>
            <p:ph type="title" hasCustomPrompt="1"/>
          </p:nvPr>
        </p:nvSpPr>
        <p:spPr>
          <a:xfrm>
            <a:off x="678814" y="1630344"/>
            <a:ext cx="8007985" cy="521258"/>
          </a:xfrm>
          <a:prstGeom prst="rect">
            <a:avLst/>
          </a:prstGeom>
        </p:spPr>
        <p:txBody>
          <a:bodyPr lIns="0" tIns="0" rIns="0" bIns="0"/>
          <a:lstStyle>
            <a:lvl1pPr>
              <a:defRPr sz="4000" b="1" cap="none" baseline="0">
                <a:solidFill>
                  <a:srgbClr val="811167"/>
                </a:solidFill>
              </a:defRPr>
            </a:lvl1pPr>
          </a:lstStyle>
          <a:p>
            <a:r>
              <a:rPr lang="en-US"/>
              <a:t>Title Line 1</a:t>
            </a:r>
          </a:p>
        </p:txBody>
      </p:sp>
      <p:cxnSp>
        <p:nvCxnSpPr>
          <p:cNvPr id="17" name="Straight Connector 16">
            <a:extLst>
              <a:ext uri="{FF2B5EF4-FFF2-40B4-BE49-F238E27FC236}">
                <a16:creationId xmlns:a16="http://schemas.microsoft.com/office/drawing/2014/main" id="{91715874-8FAA-634B-8ADA-2E590A5DCD51}"/>
              </a:ext>
            </a:extLst>
          </p:cNvPr>
          <p:cNvCxnSpPr>
            <a:cxnSpLocks/>
          </p:cNvCxnSpPr>
          <p:nvPr userDrawn="1"/>
        </p:nvCxnSpPr>
        <p:spPr>
          <a:xfrm>
            <a:off x="678814"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1" name="Text Placeholder 3">
            <a:extLst>
              <a:ext uri="{FF2B5EF4-FFF2-40B4-BE49-F238E27FC236}">
                <a16:creationId xmlns:a16="http://schemas.microsoft.com/office/drawing/2014/main" id="{9B350D76-1B93-2D4D-A0F1-175483EB6968}"/>
              </a:ext>
            </a:extLst>
          </p:cNvPr>
          <p:cNvSpPr>
            <a:spLocks noGrp="1"/>
          </p:cNvSpPr>
          <p:nvPr>
            <p:ph type="body" sz="quarter" idx="10" hasCustomPrompt="1"/>
          </p:nvPr>
        </p:nvSpPr>
        <p:spPr>
          <a:xfrm>
            <a:off x="678814" y="3068927"/>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3" name="Text Placeholder 2">
            <a:extLst>
              <a:ext uri="{FF2B5EF4-FFF2-40B4-BE49-F238E27FC236}">
                <a16:creationId xmlns:a16="http://schemas.microsoft.com/office/drawing/2014/main" id="{D2424A04-D5FC-5245-A6F9-20233715D203}"/>
              </a:ext>
            </a:extLst>
          </p:cNvPr>
          <p:cNvSpPr>
            <a:spLocks noGrp="1"/>
          </p:cNvSpPr>
          <p:nvPr>
            <p:ph type="body" sz="quarter" idx="14" hasCustomPrompt="1"/>
          </p:nvPr>
        </p:nvSpPr>
        <p:spPr>
          <a:xfrm>
            <a:off x="678814" y="2151602"/>
            <a:ext cx="8007985"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22" name="Blue bar">
            <a:extLst>
              <a:ext uri="{FF2B5EF4-FFF2-40B4-BE49-F238E27FC236}">
                <a16:creationId xmlns:a16="http://schemas.microsoft.com/office/drawing/2014/main" id="{0A53B7EF-1857-4D4A-A803-0A71973EDCEA}"/>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
            <a:extLst>
              <a:ext uri="{FF2B5EF4-FFF2-40B4-BE49-F238E27FC236}">
                <a16:creationId xmlns:a16="http://schemas.microsoft.com/office/drawing/2014/main" id="{793998E7-77DF-E74B-BBAF-3859E424B123}"/>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Tree>
    <p:extLst>
      <p:ext uri="{BB962C8B-B14F-4D97-AF65-F5344CB8AC3E}">
        <p14:creationId xmlns:p14="http://schemas.microsoft.com/office/powerpoint/2010/main" val="396011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B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9D387D-7556-0F49-B576-82637601D89F}"/>
              </a:ext>
            </a:extLst>
          </p:cNvPr>
          <p:cNvPicPr>
            <a:picLocks noChangeAspect="1"/>
          </p:cNvPicPr>
          <p:nvPr userDrawn="1"/>
        </p:nvPicPr>
        <p:blipFill>
          <a:blip r:embed="rId2"/>
          <a:stretch>
            <a:fillRect/>
          </a:stretch>
        </p:blipFill>
        <p:spPr>
          <a:xfrm>
            <a:off x="3167" y="0"/>
            <a:ext cx="9137667" cy="5143500"/>
          </a:xfrm>
          <a:prstGeom prst="rect">
            <a:avLst/>
          </a:prstGeom>
        </p:spPr>
      </p:pic>
      <p:sp>
        <p:nvSpPr>
          <p:cNvPr id="5" name="Overlay">
            <a:extLst>
              <a:ext uri="{FF2B5EF4-FFF2-40B4-BE49-F238E27FC236}">
                <a16:creationId xmlns:a16="http://schemas.microsoft.com/office/drawing/2014/main" id="{4C8137B8-B6CF-8C49-A71B-693AD83C239C}"/>
              </a:ext>
            </a:extLst>
          </p:cNvPr>
          <p:cNvSpPr/>
          <p:nvPr userDrawn="1"/>
        </p:nvSpPr>
        <p:spPr>
          <a:xfrm>
            <a:off x="0" y="0"/>
            <a:ext cx="9144000" cy="5143500"/>
          </a:xfrm>
          <a:prstGeom prst="rect">
            <a:avLst/>
          </a:prstGeom>
          <a:gradFill>
            <a:gsLst>
              <a:gs pos="100000">
                <a:schemeClr val="bg1">
                  <a:alpha val="51000"/>
                </a:schemeClr>
              </a:gs>
              <a:gs pos="45000">
                <a:schemeClr val="bg1">
                  <a:lumMod val="58000"/>
                  <a:lumOff val="42000"/>
                  <a:alpha val="70000"/>
                </a:schemeClr>
              </a:gs>
              <a:gs pos="0">
                <a:schemeClr val="bg1">
                  <a:alpha val="0"/>
                  <a:lumMod val="9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overlay 2">
            <a:extLst>
              <a:ext uri="{FF2B5EF4-FFF2-40B4-BE49-F238E27FC236}">
                <a16:creationId xmlns:a16="http://schemas.microsoft.com/office/drawing/2014/main" id="{916B578C-334C-5442-BEEE-20ED45188AD0}"/>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0" y="4032543"/>
            <a:ext cx="4572000" cy="1111319"/>
          </a:xfrm>
          <a:prstGeom prst="rect">
            <a:avLst/>
          </a:prstGeom>
        </p:spPr>
      </p:pic>
      <p:grpSp>
        <p:nvGrpSpPr>
          <p:cNvPr id="6" name="Group 5">
            <a:extLst>
              <a:ext uri="{FF2B5EF4-FFF2-40B4-BE49-F238E27FC236}">
                <a16:creationId xmlns:a16="http://schemas.microsoft.com/office/drawing/2014/main" id="{84B29740-5E8B-5F4C-9BCD-E0D1BF49A3F5}"/>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9E288154-B427-0940-BF09-C8B67DBF3534}"/>
                </a:ext>
              </a:extLst>
            </p:cNvPr>
            <p:cNvPicPr>
              <a:picLocks noChangeAspect="1"/>
            </p:cNvPicPr>
            <p:nvPr userDrawn="1"/>
          </p:nvPicPr>
          <p:blipFill rotWithShape="1">
            <a:blip r:embed="rId4" cstate="email">
              <a:alphaModFix amt="65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38040632-CED3-9D43-89FA-09959CFCF9C2}"/>
                </a:ext>
              </a:extLst>
            </p:cNvPr>
            <p:cNvPicPr>
              <a:picLocks noChangeAspect="1"/>
            </p:cNvPicPr>
            <p:nvPr userDrawn="1"/>
          </p:nvPicPr>
          <p:blipFill rotWithShape="1">
            <a:blip r:embed="rId5" cstate="email">
              <a:alphaModFix amt="65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56C5E98C-9F80-CA46-9CFD-D595C378A02E}"/>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56804304-762B-D845-969F-672ED82849CA}"/>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F7A8691D-48E5-124D-802A-A24677A0252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8" name="Picture 17" descr="Themeline.png">
            <a:extLst>
              <a:ext uri="{FF2B5EF4-FFF2-40B4-BE49-F238E27FC236}">
                <a16:creationId xmlns:a16="http://schemas.microsoft.com/office/drawing/2014/main" id="{194E1CFF-D3ED-AB4B-BC86-A8EC0E11C0D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20" name="Blue bar">
            <a:extLst>
              <a:ext uri="{FF2B5EF4-FFF2-40B4-BE49-F238E27FC236}">
                <a16:creationId xmlns:a16="http://schemas.microsoft.com/office/drawing/2014/main" id="{99B26DAA-68DC-5F42-92C1-C4D2D7DE29EE}"/>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 Placeholder 3">
            <a:extLst>
              <a:ext uri="{FF2B5EF4-FFF2-40B4-BE49-F238E27FC236}">
                <a16:creationId xmlns:a16="http://schemas.microsoft.com/office/drawing/2014/main" id="{AA69EBAA-6062-1F46-AAEC-503D1C277A51}"/>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2" name="Title 1">
            <a:extLst>
              <a:ext uri="{FF2B5EF4-FFF2-40B4-BE49-F238E27FC236}">
                <a16:creationId xmlns:a16="http://schemas.microsoft.com/office/drawing/2014/main" id="{3D72A5D4-FBBB-6347-AFBD-782F6A6A2CAC}"/>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6285576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B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06C5A-ADFE-8645-8672-9727F97A55EC}"/>
              </a:ext>
            </a:extLst>
          </p:cNvPr>
          <p:cNvPicPr>
            <a:picLocks noChangeAspect="1"/>
          </p:cNvPicPr>
          <p:nvPr userDrawn="1"/>
        </p:nvPicPr>
        <p:blipFill rotWithShape="1">
          <a:blip r:embed="rId2"/>
          <a:srcRect r="1699" b="-313"/>
          <a:stretch/>
        </p:blipFill>
        <p:spPr>
          <a:xfrm>
            <a:off x="1491" y="0"/>
            <a:ext cx="9141018" cy="5159608"/>
          </a:xfrm>
          <a:prstGeom prst="rect">
            <a:avLst/>
          </a:prstGeom>
        </p:spPr>
      </p:pic>
      <p:sp>
        <p:nvSpPr>
          <p:cNvPr id="15" name="Overlay">
            <a:extLst>
              <a:ext uri="{FF2B5EF4-FFF2-40B4-BE49-F238E27FC236}">
                <a16:creationId xmlns:a16="http://schemas.microsoft.com/office/drawing/2014/main" id="{165C426A-470B-C442-8354-AE7C42F3C095}"/>
              </a:ext>
            </a:extLst>
          </p:cNvPr>
          <p:cNvSpPr/>
          <p:nvPr userDrawn="1"/>
        </p:nvSpPr>
        <p:spPr>
          <a:xfrm>
            <a:off x="0" y="-1"/>
            <a:ext cx="9144000" cy="5143500"/>
          </a:xfrm>
          <a:prstGeom prst="rect">
            <a:avLst/>
          </a:prstGeom>
          <a:gradFill>
            <a:gsLst>
              <a:gs pos="84000">
                <a:schemeClr val="bg1">
                  <a:alpha val="32000"/>
                </a:schemeClr>
              </a:gs>
              <a:gs pos="55000">
                <a:schemeClr val="bg1">
                  <a:alpha val="8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overlay 2">
            <a:extLst>
              <a:ext uri="{FF2B5EF4-FFF2-40B4-BE49-F238E27FC236}">
                <a16:creationId xmlns:a16="http://schemas.microsoft.com/office/drawing/2014/main" id="{23C64EBC-E161-3F41-8D4F-26E30E697F2D}"/>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572000" y="4032543"/>
            <a:ext cx="4572000" cy="1111319"/>
          </a:xfrm>
          <a:prstGeom prst="rect">
            <a:avLst/>
          </a:prstGeom>
        </p:spPr>
      </p:pic>
      <p:grpSp>
        <p:nvGrpSpPr>
          <p:cNvPr id="5" name="Group 4">
            <a:extLst>
              <a:ext uri="{FF2B5EF4-FFF2-40B4-BE49-F238E27FC236}">
                <a16:creationId xmlns:a16="http://schemas.microsoft.com/office/drawing/2014/main" id="{3CF306EF-4957-DB42-A23C-D4A3542CF913}"/>
              </a:ext>
            </a:extLst>
          </p:cNvPr>
          <p:cNvGrpSpPr/>
          <p:nvPr userDrawn="1"/>
        </p:nvGrpSpPr>
        <p:grpSpPr>
          <a:xfrm>
            <a:off x="-2498" y="149825"/>
            <a:ext cx="1909698" cy="3978692"/>
            <a:chOff x="0" y="62501"/>
            <a:chExt cx="1561923" cy="4338842"/>
          </a:xfrm>
        </p:grpSpPr>
        <p:pic>
          <p:nvPicPr>
            <p:cNvPr id="6" name="graphic element 2" descr="arrow-simple.png">
              <a:extLst>
                <a:ext uri="{FF2B5EF4-FFF2-40B4-BE49-F238E27FC236}">
                  <a16:creationId xmlns:a16="http://schemas.microsoft.com/office/drawing/2014/main" id="{31526F89-9093-7545-AA16-DCA7ABE452D2}"/>
                </a:ext>
              </a:extLst>
            </p:cNvPr>
            <p:cNvPicPr>
              <a:picLocks noChangeAspect="1"/>
            </p:cNvPicPr>
            <p:nvPr userDrawn="1"/>
          </p:nvPicPr>
          <p:blipFill rotWithShape="1">
            <a:blip r:embed="rId4" cstate="email">
              <a:alphaModFix amt="65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7" name="graphic element" descr="Triple arrow.png">
              <a:extLst>
                <a:ext uri="{FF2B5EF4-FFF2-40B4-BE49-F238E27FC236}">
                  <a16:creationId xmlns:a16="http://schemas.microsoft.com/office/drawing/2014/main" id="{C0739AEB-3CF6-F04A-9E24-68A4C322BA84}"/>
                </a:ext>
              </a:extLst>
            </p:cNvPr>
            <p:cNvPicPr>
              <a:picLocks noChangeAspect="1"/>
            </p:cNvPicPr>
            <p:nvPr userDrawn="1"/>
          </p:nvPicPr>
          <p:blipFill rotWithShape="1">
            <a:blip r:embed="rId5" cstate="email">
              <a:alphaModFix amt="65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8" name="Text Placeholder 21">
            <a:extLst>
              <a:ext uri="{FF2B5EF4-FFF2-40B4-BE49-F238E27FC236}">
                <a16:creationId xmlns:a16="http://schemas.microsoft.com/office/drawing/2014/main" id="{4EABF146-C6B2-464B-A948-C0CD07D8B7D3}"/>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9" name="footer ">
            <a:extLst>
              <a:ext uri="{FF2B5EF4-FFF2-40B4-BE49-F238E27FC236}">
                <a16:creationId xmlns:a16="http://schemas.microsoft.com/office/drawing/2014/main" id="{2A2A3587-EDA1-E242-ACEB-357338120227}"/>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BD20E51F-2B83-2748-9576-F378B57396D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8" name="Picture 17" descr="Themeline.png">
            <a:extLst>
              <a:ext uri="{FF2B5EF4-FFF2-40B4-BE49-F238E27FC236}">
                <a16:creationId xmlns:a16="http://schemas.microsoft.com/office/drawing/2014/main" id="{AD7C86DE-5DE6-924E-9DDC-01604B4AD9F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9" name="Blue bar">
            <a:extLst>
              <a:ext uri="{FF2B5EF4-FFF2-40B4-BE49-F238E27FC236}">
                <a16:creationId xmlns:a16="http://schemas.microsoft.com/office/drawing/2014/main" id="{A9D7D3FF-380E-AC45-AA48-CBCB19233520}"/>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3">
            <a:extLst>
              <a:ext uri="{FF2B5EF4-FFF2-40B4-BE49-F238E27FC236}">
                <a16:creationId xmlns:a16="http://schemas.microsoft.com/office/drawing/2014/main" id="{0EF047C8-F6ED-C543-9311-E5D44B27D329}"/>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1" name="Title 1">
            <a:extLst>
              <a:ext uri="{FF2B5EF4-FFF2-40B4-BE49-F238E27FC236}">
                <a16:creationId xmlns:a16="http://schemas.microsoft.com/office/drawing/2014/main" id="{36C48DFA-9A19-074E-8E8A-4989234479E0}"/>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474C55"/>
                </a:solidFill>
              </a:defRPr>
            </a:lvl1pPr>
          </a:lstStyle>
          <a:p>
            <a:r>
              <a:rPr lang="en-US"/>
              <a:t>Title Line</a:t>
            </a:r>
          </a:p>
        </p:txBody>
      </p:sp>
    </p:spTree>
    <p:extLst>
      <p:ext uri="{BB962C8B-B14F-4D97-AF65-F5344CB8AC3E}">
        <p14:creationId xmlns:p14="http://schemas.microsoft.com/office/powerpoint/2010/main" val="3785347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B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587064-C2D2-D348-A434-E81A7FDF41E6}"/>
              </a:ext>
            </a:extLst>
          </p:cNvPr>
          <p:cNvPicPr>
            <a:picLocks noChangeAspect="1"/>
          </p:cNvPicPr>
          <p:nvPr userDrawn="1"/>
        </p:nvPicPr>
        <p:blipFill>
          <a:blip r:embed="rId2"/>
          <a:stretch>
            <a:fillRect/>
          </a:stretch>
        </p:blipFill>
        <p:spPr>
          <a:xfrm>
            <a:off x="-1" y="0"/>
            <a:ext cx="9144000" cy="5143500"/>
          </a:xfrm>
          <a:prstGeom prst="rect">
            <a:avLst/>
          </a:prstGeom>
        </p:spPr>
      </p:pic>
      <p:sp>
        <p:nvSpPr>
          <p:cNvPr id="5" name="Overlay">
            <a:extLst>
              <a:ext uri="{FF2B5EF4-FFF2-40B4-BE49-F238E27FC236}">
                <a16:creationId xmlns:a16="http://schemas.microsoft.com/office/drawing/2014/main" id="{6CC1A0B1-8BB2-544B-98A7-4FA7CABC51F8}"/>
              </a:ext>
            </a:extLst>
          </p:cNvPr>
          <p:cNvSpPr/>
          <p:nvPr userDrawn="1"/>
        </p:nvSpPr>
        <p:spPr>
          <a:xfrm>
            <a:off x="-3607" y="0"/>
            <a:ext cx="9144000" cy="5150169"/>
          </a:xfrm>
          <a:prstGeom prst="rect">
            <a:avLst/>
          </a:prstGeom>
          <a:gradFill>
            <a:gsLst>
              <a:gs pos="86000">
                <a:schemeClr val="bg1">
                  <a:alpha val="0"/>
                </a:schemeClr>
              </a:gs>
              <a:gs pos="56000">
                <a:schemeClr val="bg1">
                  <a:alpha val="7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overlay 2">
            <a:extLst>
              <a:ext uri="{FF2B5EF4-FFF2-40B4-BE49-F238E27FC236}">
                <a16:creationId xmlns:a16="http://schemas.microsoft.com/office/drawing/2014/main" id="{BB119265-4D80-A740-A4A1-96F95B43D9CA}"/>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227519" y="3948811"/>
            <a:ext cx="4916482" cy="1195052"/>
          </a:xfrm>
          <a:prstGeom prst="rect">
            <a:avLst/>
          </a:prstGeom>
        </p:spPr>
      </p:pic>
      <p:grpSp>
        <p:nvGrpSpPr>
          <p:cNvPr id="7" name="Group 6">
            <a:extLst>
              <a:ext uri="{FF2B5EF4-FFF2-40B4-BE49-F238E27FC236}">
                <a16:creationId xmlns:a16="http://schemas.microsoft.com/office/drawing/2014/main" id="{99BF7AF2-0DEB-5D41-B5FC-6FC4C6E2ADD0}"/>
              </a:ext>
            </a:extLst>
          </p:cNvPr>
          <p:cNvGrpSpPr/>
          <p:nvPr userDrawn="1"/>
        </p:nvGrpSpPr>
        <p:grpSpPr>
          <a:xfrm>
            <a:off x="-2498" y="149825"/>
            <a:ext cx="1909698" cy="3978692"/>
            <a:chOff x="0" y="62501"/>
            <a:chExt cx="1561923" cy="4338842"/>
          </a:xfrm>
        </p:grpSpPr>
        <p:pic>
          <p:nvPicPr>
            <p:cNvPr id="8" name="graphic element 2" descr="arrow-simple.png">
              <a:extLst>
                <a:ext uri="{FF2B5EF4-FFF2-40B4-BE49-F238E27FC236}">
                  <a16:creationId xmlns:a16="http://schemas.microsoft.com/office/drawing/2014/main" id="{03BDAF75-23B6-4B46-8BC7-C25D396C6346}"/>
                </a:ext>
              </a:extLst>
            </p:cNvPr>
            <p:cNvPicPr>
              <a:picLocks noChangeAspect="1"/>
            </p:cNvPicPr>
            <p:nvPr userDrawn="1"/>
          </p:nvPicPr>
          <p:blipFill rotWithShape="1">
            <a:blip r:embed="rId4" cstate="email">
              <a:alphaModFix amt="65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9" name="graphic element" descr="Triple arrow.png">
              <a:extLst>
                <a:ext uri="{FF2B5EF4-FFF2-40B4-BE49-F238E27FC236}">
                  <a16:creationId xmlns:a16="http://schemas.microsoft.com/office/drawing/2014/main" id="{FD47C4E7-EB1E-D741-8D9E-55F4DCD8C349}"/>
                </a:ext>
              </a:extLst>
            </p:cNvPr>
            <p:cNvPicPr>
              <a:picLocks noChangeAspect="1"/>
            </p:cNvPicPr>
            <p:nvPr userDrawn="1"/>
          </p:nvPicPr>
          <p:blipFill rotWithShape="1">
            <a:blip r:embed="rId5" cstate="email">
              <a:alphaModFix amt="65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0" name="Text Placeholder 21">
            <a:extLst>
              <a:ext uri="{FF2B5EF4-FFF2-40B4-BE49-F238E27FC236}">
                <a16:creationId xmlns:a16="http://schemas.microsoft.com/office/drawing/2014/main" id="{B34D8AAE-9C2A-1A42-B84B-7B0196782FD4}"/>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1" name="footer ">
            <a:extLst>
              <a:ext uri="{FF2B5EF4-FFF2-40B4-BE49-F238E27FC236}">
                <a16:creationId xmlns:a16="http://schemas.microsoft.com/office/drawing/2014/main" id="{C9107D79-8DF0-F640-BE05-528CE722729F}"/>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AE61B361-A402-1C41-B81A-00877F4A07D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8" name="Picture 17" descr="Themeline.png">
            <a:extLst>
              <a:ext uri="{FF2B5EF4-FFF2-40B4-BE49-F238E27FC236}">
                <a16:creationId xmlns:a16="http://schemas.microsoft.com/office/drawing/2014/main" id="{498239DB-08C3-9548-8A92-D1BF928C990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9" name="Blue bar">
            <a:extLst>
              <a:ext uri="{FF2B5EF4-FFF2-40B4-BE49-F238E27FC236}">
                <a16:creationId xmlns:a16="http://schemas.microsoft.com/office/drawing/2014/main" id="{7EE95AFB-A141-2E45-8D4F-87B0FC40A77A}"/>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3">
            <a:extLst>
              <a:ext uri="{FF2B5EF4-FFF2-40B4-BE49-F238E27FC236}">
                <a16:creationId xmlns:a16="http://schemas.microsoft.com/office/drawing/2014/main" id="{C65B35F0-A4EB-974A-9714-A91FE3AF1ECC}"/>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1" name="Title 1">
            <a:extLst>
              <a:ext uri="{FF2B5EF4-FFF2-40B4-BE49-F238E27FC236}">
                <a16:creationId xmlns:a16="http://schemas.microsoft.com/office/drawing/2014/main" id="{EFDBFD00-7CDF-E748-89A0-C844BCF33492}"/>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474C55"/>
                </a:solidFill>
              </a:defRPr>
            </a:lvl1pPr>
          </a:lstStyle>
          <a:p>
            <a:r>
              <a:rPr lang="en-US"/>
              <a:t>Title Line</a:t>
            </a:r>
          </a:p>
        </p:txBody>
      </p:sp>
    </p:spTree>
    <p:extLst>
      <p:ext uri="{BB962C8B-B14F-4D97-AF65-F5344CB8AC3E}">
        <p14:creationId xmlns:p14="http://schemas.microsoft.com/office/powerpoint/2010/main" val="27918501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B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329184-F7CC-4142-B733-07B3AADC8C62}"/>
              </a:ext>
            </a:extLst>
          </p:cNvPr>
          <p:cNvPicPr>
            <a:picLocks noChangeAspect="1"/>
          </p:cNvPicPr>
          <p:nvPr userDrawn="1"/>
        </p:nvPicPr>
        <p:blipFill rotWithShape="1">
          <a:blip r:embed="rId2"/>
          <a:srcRect t="-1" r="1699" b="-1"/>
          <a:stretch/>
        </p:blipFill>
        <p:spPr>
          <a:xfrm>
            <a:off x="1491" y="0"/>
            <a:ext cx="9141018" cy="5143500"/>
          </a:xfrm>
          <a:prstGeom prst="rect">
            <a:avLst/>
          </a:prstGeom>
        </p:spPr>
      </p:pic>
      <p:pic>
        <p:nvPicPr>
          <p:cNvPr id="15" name="overlay 2">
            <a:extLst>
              <a:ext uri="{FF2B5EF4-FFF2-40B4-BE49-F238E27FC236}">
                <a16:creationId xmlns:a16="http://schemas.microsoft.com/office/drawing/2014/main" id="{5D7B87A6-0703-3941-AD2D-97A61F44730A}"/>
              </a:ext>
            </a:extLst>
          </p:cNvPr>
          <p:cNvPicPr>
            <a:picLocks noChangeAspect="1"/>
          </p:cNvPicPr>
          <p:nvPr userDrawn="1"/>
        </p:nvPicPr>
        <p:blipFill rotWithShape="1">
          <a:blip r:embed="rId3" cstate="email">
            <a:alphaModFix amt="71000"/>
            <a:extLst>
              <a:ext uri="{28A0092B-C50C-407E-A947-70E740481C1C}">
                <a14:useLocalDpi xmlns:a14="http://schemas.microsoft.com/office/drawing/2010/main"/>
              </a:ext>
            </a:extLst>
          </a:blip>
          <a:srcRect r="7479"/>
          <a:stretch/>
        </p:blipFill>
        <p:spPr>
          <a:xfrm>
            <a:off x="4227519" y="3948811"/>
            <a:ext cx="4916482" cy="1195052"/>
          </a:xfrm>
          <a:prstGeom prst="rect">
            <a:avLst/>
          </a:prstGeom>
        </p:spPr>
      </p:pic>
      <p:sp>
        <p:nvSpPr>
          <p:cNvPr id="5" name="Overlay">
            <a:extLst>
              <a:ext uri="{FF2B5EF4-FFF2-40B4-BE49-F238E27FC236}">
                <a16:creationId xmlns:a16="http://schemas.microsoft.com/office/drawing/2014/main" id="{9985E12C-BF18-124A-9281-49E07950B91C}"/>
              </a:ext>
            </a:extLst>
          </p:cNvPr>
          <p:cNvSpPr/>
          <p:nvPr userDrawn="1"/>
        </p:nvSpPr>
        <p:spPr>
          <a:xfrm>
            <a:off x="-3607" y="0"/>
            <a:ext cx="9144000" cy="5150169"/>
          </a:xfrm>
          <a:prstGeom prst="rect">
            <a:avLst/>
          </a:prstGeom>
          <a:gradFill>
            <a:gsLst>
              <a:gs pos="86000">
                <a:schemeClr val="bg1">
                  <a:alpha val="0"/>
                </a:schemeClr>
              </a:gs>
              <a:gs pos="56000">
                <a:schemeClr val="bg1">
                  <a:alpha val="79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 name="Group 5">
            <a:extLst>
              <a:ext uri="{FF2B5EF4-FFF2-40B4-BE49-F238E27FC236}">
                <a16:creationId xmlns:a16="http://schemas.microsoft.com/office/drawing/2014/main" id="{C38C2BAD-0206-0D4F-940C-3780760C4ED7}"/>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395413B3-E25A-5246-84B5-3B131209F238}"/>
                </a:ext>
              </a:extLst>
            </p:cNvPr>
            <p:cNvPicPr>
              <a:picLocks noChangeAspect="1"/>
            </p:cNvPicPr>
            <p:nvPr userDrawn="1"/>
          </p:nvPicPr>
          <p:blipFill rotWithShape="1">
            <a:blip r:embed="rId4" cstate="email">
              <a:alphaModFix amt="65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1BAF99CD-D965-3A48-A737-4250F8E1EF1C}"/>
                </a:ext>
              </a:extLst>
            </p:cNvPr>
            <p:cNvPicPr>
              <a:picLocks noChangeAspect="1"/>
            </p:cNvPicPr>
            <p:nvPr userDrawn="1"/>
          </p:nvPicPr>
          <p:blipFill rotWithShape="1">
            <a:blip r:embed="rId5" cstate="email">
              <a:alphaModFix amt="65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B3C1ACE8-7C91-DE46-BFB1-22CFB96380FF}"/>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A6D8FB77-4515-F742-8E32-C0846487F964}"/>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60081847-7077-0141-83EB-85651B2568B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8" name="Picture 17" descr="Themeline.png">
            <a:extLst>
              <a:ext uri="{FF2B5EF4-FFF2-40B4-BE49-F238E27FC236}">
                <a16:creationId xmlns:a16="http://schemas.microsoft.com/office/drawing/2014/main" id="{6C69E009-65B6-FD47-8A10-21C0768E75C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9" name="Blue bar">
            <a:extLst>
              <a:ext uri="{FF2B5EF4-FFF2-40B4-BE49-F238E27FC236}">
                <a16:creationId xmlns:a16="http://schemas.microsoft.com/office/drawing/2014/main" id="{416DB137-168E-7B42-A45E-13781A47DDA0}"/>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3">
            <a:extLst>
              <a:ext uri="{FF2B5EF4-FFF2-40B4-BE49-F238E27FC236}">
                <a16:creationId xmlns:a16="http://schemas.microsoft.com/office/drawing/2014/main" id="{6454F852-3E95-CF41-9CF9-B0C1E7FBA71F}"/>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1" name="Title 1">
            <a:extLst>
              <a:ext uri="{FF2B5EF4-FFF2-40B4-BE49-F238E27FC236}">
                <a16:creationId xmlns:a16="http://schemas.microsoft.com/office/drawing/2014/main" id="{1EE38EAC-8B7D-254C-9AB3-303D7FCD4F36}"/>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32066131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B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7659D8-302E-ED44-941E-8EAE367F1D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5" name="Overlay">
            <a:extLst>
              <a:ext uri="{FF2B5EF4-FFF2-40B4-BE49-F238E27FC236}">
                <a16:creationId xmlns:a16="http://schemas.microsoft.com/office/drawing/2014/main" id="{583EB233-ECD5-B34A-B8E5-0E74118514EA}"/>
              </a:ext>
            </a:extLst>
          </p:cNvPr>
          <p:cNvSpPr/>
          <p:nvPr userDrawn="1"/>
        </p:nvSpPr>
        <p:spPr>
          <a:xfrm>
            <a:off x="-2498" y="0"/>
            <a:ext cx="9144000" cy="5143500"/>
          </a:xfrm>
          <a:prstGeom prst="rect">
            <a:avLst/>
          </a:prstGeom>
          <a:gradFill>
            <a:gsLst>
              <a:gs pos="83000">
                <a:schemeClr val="bg1">
                  <a:alpha val="0"/>
                </a:schemeClr>
              </a:gs>
              <a:gs pos="40000">
                <a:schemeClr val="bg1">
                  <a:alpha val="5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 name="Group 5">
            <a:extLst>
              <a:ext uri="{FF2B5EF4-FFF2-40B4-BE49-F238E27FC236}">
                <a16:creationId xmlns:a16="http://schemas.microsoft.com/office/drawing/2014/main" id="{03D85CF2-90B4-EE4F-96DC-F66E3E8E6FF0}"/>
              </a:ext>
            </a:extLst>
          </p:cNvPr>
          <p:cNvGrpSpPr/>
          <p:nvPr userDrawn="1"/>
        </p:nvGrpSpPr>
        <p:grpSpPr>
          <a:xfrm>
            <a:off x="-2498" y="149825"/>
            <a:ext cx="1909698" cy="3978692"/>
            <a:chOff x="0" y="62501"/>
            <a:chExt cx="1561923" cy="4338842"/>
          </a:xfrm>
        </p:grpSpPr>
        <p:pic>
          <p:nvPicPr>
            <p:cNvPr id="7" name="graphic element 2" descr="arrow-simple.png">
              <a:extLst>
                <a:ext uri="{FF2B5EF4-FFF2-40B4-BE49-F238E27FC236}">
                  <a16:creationId xmlns:a16="http://schemas.microsoft.com/office/drawing/2014/main" id="{406B1E65-4808-4B41-9B36-66CE1104BB0A}"/>
                </a:ext>
              </a:extLst>
            </p:cNvPr>
            <p:cNvPicPr>
              <a:picLocks noChangeAspect="1"/>
            </p:cNvPicPr>
            <p:nvPr userDrawn="1"/>
          </p:nvPicPr>
          <p:blipFill rotWithShape="1">
            <a:blip r:embed="rId3" cstate="email">
              <a:alphaModFix amt="65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DA00817C-2D1F-C747-AD13-70A82DDE6935}"/>
                </a:ext>
              </a:extLst>
            </p:cNvPr>
            <p:cNvPicPr>
              <a:picLocks noChangeAspect="1"/>
            </p:cNvPicPr>
            <p:nvPr userDrawn="1"/>
          </p:nvPicPr>
          <p:blipFill rotWithShape="1">
            <a:blip r:embed="rId4" cstate="email">
              <a:alphaModFix amt="65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9" name="Text Placeholder 21">
            <a:extLst>
              <a:ext uri="{FF2B5EF4-FFF2-40B4-BE49-F238E27FC236}">
                <a16:creationId xmlns:a16="http://schemas.microsoft.com/office/drawing/2014/main" id="{55F9CC7E-AE6F-CB46-9D32-ECD9629D5CA4}"/>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10" name="footer ">
            <a:extLst>
              <a:ext uri="{FF2B5EF4-FFF2-40B4-BE49-F238E27FC236}">
                <a16:creationId xmlns:a16="http://schemas.microsoft.com/office/drawing/2014/main" id="{36405905-F638-9A48-91EE-D71C67C3A15A}"/>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7" name="Picture 16" descr="BEC A Logo RB RGB.png">
            <a:extLst>
              <a:ext uri="{FF2B5EF4-FFF2-40B4-BE49-F238E27FC236}">
                <a16:creationId xmlns:a16="http://schemas.microsoft.com/office/drawing/2014/main" id="{D29C62DD-EBC8-A34C-BC7E-5183C62EA18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8" name="Picture 17" descr="Themeline.png">
            <a:extLst>
              <a:ext uri="{FF2B5EF4-FFF2-40B4-BE49-F238E27FC236}">
                <a16:creationId xmlns:a16="http://schemas.microsoft.com/office/drawing/2014/main" id="{73C14076-6C99-D345-ADBA-63BE5B60910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9" name="Blue bar">
            <a:extLst>
              <a:ext uri="{FF2B5EF4-FFF2-40B4-BE49-F238E27FC236}">
                <a16:creationId xmlns:a16="http://schemas.microsoft.com/office/drawing/2014/main" id="{8F309824-DB2F-9541-B0A9-1BFF6B9824FD}"/>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3">
            <a:extLst>
              <a:ext uri="{FF2B5EF4-FFF2-40B4-BE49-F238E27FC236}">
                <a16:creationId xmlns:a16="http://schemas.microsoft.com/office/drawing/2014/main" id="{D005308C-EBC8-0B47-9F37-4DCA6F1ED61D}"/>
              </a:ext>
            </a:extLst>
          </p:cNvPr>
          <p:cNvSpPr>
            <a:spLocks noGrp="1"/>
          </p:cNvSpPr>
          <p:nvPr>
            <p:ph type="body" sz="quarter" idx="13" hasCustomPrompt="1"/>
          </p:nvPr>
        </p:nvSpPr>
        <p:spPr>
          <a:xfrm>
            <a:off x="898172" y="2418432"/>
            <a:ext cx="77886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21" name="Title 1">
            <a:extLst>
              <a:ext uri="{FF2B5EF4-FFF2-40B4-BE49-F238E27FC236}">
                <a16:creationId xmlns:a16="http://schemas.microsoft.com/office/drawing/2014/main" id="{6D9DCC0B-E348-C14D-B0EF-C94FFCEF552E}"/>
              </a:ext>
            </a:extLst>
          </p:cNvPr>
          <p:cNvSpPr>
            <a:spLocks noGrp="1"/>
          </p:cNvSpPr>
          <p:nvPr>
            <p:ph type="title" hasCustomPrompt="1"/>
          </p:nvPr>
        </p:nvSpPr>
        <p:spPr>
          <a:xfrm>
            <a:off x="898172" y="1938381"/>
            <a:ext cx="77886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2003290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B10">
    <p:spTree>
      <p:nvGrpSpPr>
        <p:cNvPr id="1" name=""/>
        <p:cNvGrpSpPr/>
        <p:nvPr/>
      </p:nvGrpSpPr>
      <p:grpSpPr>
        <a:xfrm>
          <a:off x="0" y="0"/>
          <a:ext cx="0" cy="0"/>
          <a:chOff x="0" y="0"/>
          <a:chExt cx="0" cy="0"/>
        </a:xfrm>
      </p:grpSpPr>
      <p:sp>
        <p:nvSpPr>
          <p:cNvPr id="15" name="purple">
            <a:extLst>
              <a:ext uri="{FF2B5EF4-FFF2-40B4-BE49-F238E27FC236}">
                <a16:creationId xmlns:a16="http://schemas.microsoft.com/office/drawing/2014/main" id="{F9B0303D-DE0C-9F41-A807-FD480CC2CC7A}"/>
              </a:ext>
            </a:extLst>
          </p:cNvPr>
          <p:cNvSpPr/>
          <p:nvPr userDrawn="1"/>
        </p:nvSpPr>
        <p:spPr>
          <a:xfrm>
            <a:off x="0" y="3081529"/>
            <a:ext cx="9144000" cy="127992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E008D2A3-4337-2249-9801-66994AF5FCDD}"/>
              </a:ext>
            </a:extLst>
          </p:cNvPr>
          <p:cNvPicPr>
            <a:picLocks noChangeAspect="1"/>
          </p:cNvPicPr>
          <p:nvPr userDrawn="1"/>
        </p:nvPicPr>
        <p:blipFill>
          <a:blip r:embed="rId2"/>
          <a:stretch>
            <a:fillRect/>
          </a:stretch>
        </p:blipFill>
        <p:spPr>
          <a:xfrm>
            <a:off x="4441857" y="1008162"/>
            <a:ext cx="4698854" cy="2985517"/>
          </a:xfrm>
          <a:prstGeom prst="rect">
            <a:avLst/>
          </a:prstGeom>
        </p:spPr>
      </p:pic>
      <p:grpSp>
        <p:nvGrpSpPr>
          <p:cNvPr id="12" name="Group 11">
            <a:extLst>
              <a:ext uri="{FF2B5EF4-FFF2-40B4-BE49-F238E27FC236}">
                <a16:creationId xmlns:a16="http://schemas.microsoft.com/office/drawing/2014/main" id="{E1FF920B-F410-144D-9EDF-0FDC0397BB33}"/>
              </a:ext>
            </a:extLst>
          </p:cNvPr>
          <p:cNvGrpSpPr/>
          <p:nvPr userDrawn="1"/>
        </p:nvGrpSpPr>
        <p:grpSpPr>
          <a:xfrm>
            <a:off x="-2498" y="149825"/>
            <a:ext cx="1909698" cy="3978692"/>
            <a:chOff x="0" y="62501"/>
            <a:chExt cx="1561923" cy="4338842"/>
          </a:xfrm>
        </p:grpSpPr>
        <p:pic>
          <p:nvPicPr>
            <p:cNvPr id="13" name="graphic element 2" descr="arrow-simple.png">
              <a:extLst>
                <a:ext uri="{FF2B5EF4-FFF2-40B4-BE49-F238E27FC236}">
                  <a16:creationId xmlns:a16="http://schemas.microsoft.com/office/drawing/2014/main" id="{8A79E4D5-1275-5040-B26E-95C560012723}"/>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4" name="graphic element" descr="Triple arrow.png">
              <a:extLst>
                <a:ext uri="{FF2B5EF4-FFF2-40B4-BE49-F238E27FC236}">
                  <a16:creationId xmlns:a16="http://schemas.microsoft.com/office/drawing/2014/main" id="{CD316D66-2883-A440-A43D-EBE4C12413F6}"/>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8" name="Text Placeholder 21">
            <a:extLst>
              <a:ext uri="{FF2B5EF4-FFF2-40B4-BE49-F238E27FC236}">
                <a16:creationId xmlns:a16="http://schemas.microsoft.com/office/drawing/2014/main" id="{3455242E-D55E-184E-827D-82C2CE9DA407}"/>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9" name="footer ">
            <a:extLst>
              <a:ext uri="{FF2B5EF4-FFF2-40B4-BE49-F238E27FC236}">
                <a16:creationId xmlns:a16="http://schemas.microsoft.com/office/drawing/2014/main" id="{ED96E308-D0C5-D442-9B18-2D31FF6714E3}"/>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6" name="Text Placeholder 3">
            <a:extLst>
              <a:ext uri="{FF2B5EF4-FFF2-40B4-BE49-F238E27FC236}">
                <a16:creationId xmlns:a16="http://schemas.microsoft.com/office/drawing/2014/main" id="{74BBF7B4-1873-9B49-A409-38BF32ECB22D}"/>
              </a:ext>
            </a:extLst>
          </p:cNvPr>
          <p:cNvSpPr>
            <a:spLocks noGrp="1"/>
          </p:cNvSpPr>
          <p:nvPr>
            <p:ph type="body" sz="quarter" idx="13" hasCustomPrompt="1"/>
          </p:nvPr>
        </p:nvSpPr>
        <p:spPr>
          <a:xfrm>
            <a:off x="898172" y="2418432"/>
            <a:ext cx="367382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7" name="Title 1">
            <a:extLst>
              <a:ext uri="{FF2B5EF4-FFF2-40B4-BE49-F238E27FC236}">
                <a16:creationId xmlns:a16="http://schemas.microsoft.com/office/drawing/2014/main" id="{E1D0A50A-2B57-D648-BCED-F87EF0A1ADBC}"/>
              </a:ext>
            </a:extLst>
          </p:cNvPr>
          <p:cNvSpPr>
            <a:spLocks noGrp="1"/>
          </p:cNvSpPr>
          <p:nvPr>
            <p:ph type="title" hasCustomPrompt="1"/>
          </p:nvPr>
        </p:nvSpPr>
        <p:spPr>
          <a:xfrm>
            <a:off x="898172" y="1938381"/>
            <a:ext cx="367382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657626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B11">
    <p:spTree>
      <p:nvGrpSpPr>
        <p:cNvPr id="1" name=""/>
        <p:cNvGrpSpPr/>
        <p:nvPr/>
      </p:nvGrpSpPr>
      <p:grpSpPr>
        <a:xfrm>
          <a:off x="0" y="0"/>
          <a:ext cx="0" cy="0"/>
          <a:chOff x="0" y="0"/>
          <a:chExt cx="0" cy="0"/>
        </a:xfrm>
      </p:grpSpPr>
      <p:sp>
        <p:nvSpPr>
          <p:cNvPr id="3" name="purple">
            <a:extLst>
              <a:ext uri="{FF2B5EF4-FFF2-40B4-BE49-F238E27FC236}">
                <a16:creationId xmlns:a16="http://schemas.microsoft.com/office/drawing/2014/main" id="{DB22731C-15BB-7045-8FDC-968F41B71625}"/>
              </a:ext>
            </a:extLst>
          </p:cNvPr>
          <p:cNvSpPr/>
          <p:nvPr userDrawn="1"/>
        </p:nvSpPr>
        <p:spPr>
          <a:xfrm>
            <a:off x="0" y="3081529"/>
            <a:ext cx="9144000" cy="127992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a:extLst>
              <a:ext uri="{FF2B5EF4-FFF2-40B4-BE49-F238E27FC236}">
                <a16:creationId xmlns:a16="http://schemas.microsoft.com/office/drawing/2014/main" id="{E1FF920B-F410-144D-9EDF-0FDC0397BB33}"/>
              </a:ext>
            </a:extLst>
          </p:cNvPr>
          <p:cNvGrpSpPr/>
          <p:nvPr userDrawn="1"/>
        </p:nvGrpSpPr>
        <p:grpSpPr>
          <a:xfrm>
            <a:off x="-2498" y="149825"/>
            <a:ext cx="1909698" cy="3978692"/>
            <a:chOff x="0" y="62501"/>
            <a:chExt cx="1561923" cy="4338842"/>
          </a:xfrm>
        </p:grpSpPr>
        <p:pic>
          <p:nvPicPr>
            <p:cNvPr id="13" name="graphic element 2" descr="arrow-simple.png">
              <a:extLst>
                <a:ext uri="{FF2B5EF4-FFF2-40B4-BE49-F238E27FC236}">
                  <a16:creationId xmlns:a16="http://schemas.microsoft.com/office/drawing/2014/main" id="{8A79E4D5-1275-5040-B26E-95C56001272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4" name="graphic element" descr="Triple arrow.png">
              <a:extLst>
                <a:ext uri="{FF2B5EF4-FFF2-40B4-BE49-F238E27FC236}">
                  <a16:creationId xmlns:a16="http://schemas.microsoft.com/office/drawing/2014/main" id="{CD316D66-2883-A440-A43D-EBE4C12413F6}"/>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8" name="Text Placeholder 21">
            <a:extLst>
              <a:ext uri="{FF2B5EF4-FFF2-40B4-BE49-F238E27FC236}">
                <a16:creationId xmlns:a16="http://schemas.microsoft.com/office/drawing/2014/main" id="{3455242E-D55E-184E-827D-82C2CE9DA407}"/>
              </a:ext>
            </a:extLst>
          </p:cNvPr>
          <p:cNvSpPr>
            <a:spLocks noGrp="1"/>
          </p:cNvSpPr>
          <p:nvPr>
            <p:ph type="body" sz="quarter" idx="12" hasCustomPrompt="1"/>
          </p:nvPr>
        </p:nvSpPr>
        <p:spPr>
          <a:xfrm>
            <a:off x="898172" y="4575115"/>
            <a:ext cx="65395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9" name="footer ">
            <a:extLst>
              <a:ext uri="{FF2B5EF4-FFF2-40B4-BE49-F238E27FC236}">
                <a16:creationId xmlns:a16="http://schemas.microsoft.com/office/drawing/2014/main" id="{ED96E308-D0C5-D442-9B18-2D31FF6714E3}"/>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6" name="Picture 15">
            <a:extLst>
              <a:ext uri="{FF2B5EF4-FFF2-40B4-BE49-F238E27FC236}">
                <a16:creationId xmlns:a16="http://schemas.microsoft.com/office/drawing/2014/main" id="{B5F9D810-03C1-CE4A-A01A-152D71DC1D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167960" y="1434135"/>
            <a:ext cx="5134537" cy="2646922"/>
          </a:xfrm>
          <a:prstGeom prst="rect">
            <a:avLst/>
          </a:prstGeom>
        </p:spPr>
      </p:pic>
      <p:sp>
        <p:nvSpPr>
          <p:cNvPr id="15" name="Text Placeholder 3">
            <a:extLst>
              <a:ext uri="{FF2B5EF4-FFF2-40B4-BE49-F238E27FC236}">
                <a16:creationId xmlns:a16="http://schemas.microsoft.com/office/drawing/2014/main" id="{1F924324-DB06-034E-A0E9-9FE9850E3CB7}"/>
              </a:ext>
            </a:extLst>
          </p:cNvPr>
          <p:cNvSpPr>
            <a:spLocks noGrp="1"/>
          </p:cNvSpPr>
          <p:nvPr>
            <p:ph type="body" sz="quarter" idx="13" hasCustomPrompt="1"/>
          </p:nvPr>
        </p:nvSpPr>
        <p:spPr>
          <a:xfrm>
            <a:off x="898173" y="2418432"/>
            <a:ext cx="3477184"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7" name="Title 1">
            <a:extLst>
              <a:ext uri="{FF2B5EF4-FFF2-40B4-BE49-F238E27FC236}">
                <a16:creationId xmlns:a16="http://schemas.microsoft.com/office/drawing/2014/main" id="{857957D3-4A2F-A34D-8697-9AD82C96BB60}"/>
              </a:ext>
            </a:extLst>
          </p:cNvPr>
          <p:cNvSpPr>
            <a:spLocks noGrp="1"/>
          </p:cNvSpPr>
          <p:nvPr>
            <p:ph type="title" hasCustomPrompt="1"/>
          </p:nvPr>
        </p:nvSpPr>
        <p:spPr>
          <a:xfrm>
            <a:off x="898173" y="1938381"/>
            <a:ext cx="3477184"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9277941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B12">
    <p:spTree>
      <p:nvGrpSpPr>
        <p:cNvPr id="1" name=""/>
        <p:cNvGrpSpPr/>
        <p:nvPr/>
      </p:nvGrpSpPr>
      <p:grpSpPr>
        <a:xfrm>
          <a:off x="0" y="0"/>
          <a:ext cx="0" cy="0"/>
          <a:chOff x="0" y="0"/>
          <a:chExt cx="0" cy="0"/>
        </a:xfrm>
      </p:grpSpPr>
      <p:sp>
        <p:nvSpPr>
          <p:cNvPr id="3" name="purple">
            <a:extLst>
              <a:ext uri="{FF2B5EF4-FFF2-40B4-BE49-F238E27FC236}">
                <a16:creationId xmlns:a16="http://schemas.microsoft.com/office/drawing/2014/main" id="{DB22731C-15BB-7045-8FDC-968F41B71625}"/>
              </a:ext>
            </a:extLst>
          </p:cNvPr>
          <p:cNvSpPr/>
          <p:nvPr userDrawn="1"/>
        </p:nvSpPr>
        <p:spPr>
          <a:xfrm>
            <a:off x="0" y="3081529"/>
            <a:ext cx="9144000" cy="127992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a:extLst>
              <a:ext uri="{FF2B5EF4-FFF2-40B4-BE49-F238E27FC236}">
                <a16:creationId xmlns:a16="http://schemas.microsoft.com/office/drawing/2014/main" id="{E1FF920B-F410-144D-9EDF-0FDC0397BB33}"/>
              </a:ext>
            </a:extLst>
          </p:cNvPr>
          <p:cNvGrpSpPr/>
          <p:nvPr userDrawn="1"/>
        </p:nvGrpSpPr>
        <p:grpSpPr>
          <a:xfrm>
            <a:off x="-2498" y="149825"/>
            <a:ext cx="1909698" cy="3978692"/>
            <a:chOff x="0" y="62501"/>
            <a:chExt cx="1561923" cy="4338842"/>
          </a:xfrm>
        </p:grpSpPr>
        <p:pic>
          <p:nvPicPr>
            <p:cNvPr id="13" name="graphic element 2" descr="arrow-simple.png">
              <a:extLst>
                <a:ext uri="{FF2B5EF4-FFF2-40B4-BE49-F238E27FC236}">
                  <a16:creationId xmlns:a16="http://schemas.microsoft.com/office/drawing/2014/main" id="{8A79E4D5-1275-5040-B26E-95C56001272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4" name="graphic element" descr="Triple arrow.png">
              <a:extLst>
                <a:ext uri="{FF2B5EF4-FFF2-40B4-BE49-F238E27FC236}">
                  <a16:creationId xmlns:a16="http://schemas.microsoft.com/office/drawing/2014/main" id="{CD316D66-2883-A440-A43D-EBE4C12413F6}"/>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8" name="Text Placeholder 21">
            <a:extLst>
              <a:ext uri="{FF2B5EF4-FFF2-40B4-BE49-F238E27FC236}">
                <a16:creationId xmlns:a16="http://schemas.microsoft.com/office/drawing/2014/main" id="{3455242E-D55E-184E-827D-82C2CE9DA407}"/>
              </a:ext>
            </a:extLst>
          </p:cNvPr>
          <p:cNvSpPr>
            <a:spLocks noGrp="1"/>
          </p:cNvSpPr>
          <p:nvPr>
            <p:ph type="body" sz="quarter" idx="12" hasCustomPrompt="1"/>
          </p:nvPr>
        </p:nvSpPr>
        <p:spPr>
          <a:xfrm>
            <a:off x="898172" y="4575115"/>
            <a:ext cx="4515077" cy="138905"/>
          </a:xfrm>
          <a:prstGeom prst="rect">
            <a:avLst/>
          </a:prstGeom>
        </p:spPr>
        <p:txBody>
          <a:bodyPr lIns="0" tIns="0" rIns="0" bIns="0"/>
          <a:lstStyle>
            <a:lvl1pPr marL="0" indent="0">
              <a:buNone/>
              <a:defRPr sz="900">
                <a:solidFill>
                  <a:srgbClr val="474C55"/>
                </a:solidFill>
              </a:defRPr>
            </a:lvl1pPr>
            <a:lvl2pPr>
              <a:defRPr sz="825"/>
            </a:lvl2pPr>
            <a:lvl3pPr>
              <a:defRPr sz="825"/>
            </a:lvl3pPr>
            <a:lvl4pPr>
              <a:defRPr sz="825"/>
            </a:lvl4pPr>
            <a:lvl5pPr>
              <a:defRPr sz="825"/>
            </a:lvl5pPr>
          </a:lstStyle>
          <a:p>
            <a:pPr lvl="0"/>
            <a:r>
              <a:rPr lang="en-US"/>
              <a:t>Presented by FirstName </a:t>
            </a:r>
            <a:r>
              <a:rPr lang="en-US" err="1"/>
              <a:t>LastName</a:t>
            </a:r>
            <a:endParaRPr lang="en-US"/>
          </a:p>
        </p:txBody>
      </p:sp>
      <p:sp>
        <p:nvSpPr>
          <p:cNvPr id="9" name="footer ">
            <a:extLst>
              <a:ext uri="{FF2B5EF4-FFF2-40B4-BE49-F238E27FC236}">
                <a16:creationId xmlns:a16="http://schemas.microsoft.com/office/drawing/2014/main" id="{ED96E308-D0C5-D442-9B18-2D31FF6714E3}"/>
              </a:ext>
            </a:extLst>
          </p:cNvPr>
          <p:cNvSpPr txBox="1"/>
          <p:nvPr userDrawn="1"/>
        </p:nvSpPr>
        <p:spPr>
          <a:xfrm>
            <a:off x="898172"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pic>
        <p:nvPicPr>
          <p:cNvPr id="15" name="Picture 14">
            <a:extLst>
              <a:ext uri="{FF2B5EF4-FFF2-40B4-BE49-F238E27FC236}">
                <a16:creationId xmlns:a16="http://schemas.microsoft.com/office/drawing/2014/main" id="{E00CDF10-D1BC-C448-8697-70E7052A96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54883" y="694945"/>
            <a:ext cx="3275702" cy="4072453"/>
          </a:xfrm>
          <a:prstGeom prst="rect">
            <a:avLst/>
          </a:prstGeom>
        </p:spPr>
      </p:pic>
      <p:sp>
        <p:nvSpPr>
          <p:cNvPr id="16" name="Text Placeholder 3">
            <a:extLst>
              <a:ext uri="{FF2B5EF4-FFF2-40B4-BE49-F238E27FC236}">
                <a16:creationId xmlns:a16="http://schemas.microsoft.com/office/drawing/2014/main" id="{2E5396DF-474B-FD4B-9B09-B0AFDB240BEC}"/>
              </a:ext>
            </a:extLst>
          </p:cNvPr>
          <p:cNvSpPr>
            <a:spLocks noGrp="1"/>
          </p:cNvSpPr>
          <p:nvPr>
            <p:ph type="body" sz="quarter" idx="13" hasCustomPrompt="1"/>
          </p:nvPr>
        </p:nvSpPr>
        <p:spPr>
          <a:xfrm>
            <a:off x="898172" y="2418432"/>
            <a:ext cx="4194939" cy="152652"/>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Subhead</a:t>
            </a:r>
          </a:p>
        </p:txBody>
      </p:sp>
      <p:sp>
        <p:nvSpPr>
          <p:cNvPr id="17" name="Title 1">
            <a:extLst>
              <a:ext uri="{FF2B5EF4-FFF2-40B4-BE49-F238E27FC236}">
                <a16:creationId xmlns:a16="http://schemas.microsoft.com/office/drawing/2014/main" id="{DB773932-4386-3547-B354-C82F73725FF0}"/>
              </a:ext>
            </a:extLst>
          </p:cNvPr>
          <p:cNvSpPr>
            <a:spLocks noGrp="1"/>
          </p:cNvSpPr>
          <p:nvPr>
            <p:ph type="title" hasCustomPrompt="1"/>
          </p:nvPr>
        </p:nvSpPr>
        <p:spPr>
          <a:xfrm>
            <a:off x="898172" y="1938381"/>
            <a:ext cx="4194939" cy="390944"/>
          </a:xfrm>
          <a:prstGeom prst="rect">
            <a:avLst/>
          </a:prstGeom>
        </p:spPr>
        <p:txBody>
          <a:bodyPr lIns="0" tIns="0" rIns="0" bIns="0" anchor="b" anchorCtr="0"/>
          <a:lstStyle>
            <a:lvl1pPr>
              <a:defRPr sz="3000" b="1" cap="none" baseline="0">
                <a:solidFill>
                  <a:srgbClr val="811167"/>
                </a:solidFill>
              </a:defRPr>
            </a:lvl1pPr>
          </a:lstStyle>
          <a:p>
            <a:r>
              <a:rPr lang="en-US"/>
              <a:t>Title Line</a:t>
            </a:r>
          </a:p>
        </p:txBody>
      </p:sp>
    </p:spTree>
    <p:extLst>
      <p:ext uri="{BB962C8B-B14F-4D97-AF65-F5344CB8AC3E}">
        <p14:creationId xmlns:p14="http://schemas.microsoft.com/office/powerpoint/2010/main" val="9337510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terior Slide 1">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A1F9C2-9246-D34F-8B77-C147E7EE118B}"/>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15" name="footer ">
            <a:extLst>
              <a:ext uri="{FF2B5EF4-FFF2-40B4-BE49-F238E27FC236}">
                <a16:creationId xmlns:a16="http://schemas.microsoft.com/office/drawing/2014/main" id="{B247F8A8-E00C-DF48-96A3-E0294C3787B8}"/>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6" name="Oval 15">
            <a:extLst>
              <a:ext uri="{FF2B5EF4-FFF2-40B4-BE49-F238E27FC236}">
                <a16:creationId xmlns:a16="http://schemas.microsoft.com/office/drawing/2014/main" id="{02379E8F-55F0-114C-8AE5-2F271B820FDD}"/>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7" name="TextBox 16">
            <a:extLst>
              <a:ext uri="{FF2B5EF4-FFF2-40B4-BE49-F238E27FC236}">
                <a16:creationId xmlns:a16="http://schemas.microsoft.com/office/drawing/2014/main" id="{3C728BB3-168C-E645-A676-1011E8AE411B}"/>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3726555203"/>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terior Slid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A1F9C2-9246-D34F-8B77-C147E7EE118B}"/>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9" name="Text Placeholder 6">
            <a:extLst>
              <a:ext uri="{FF2B5EF4-FFF2-40B4-BE49-F238E27FC236}">
                <a16:creationId xmlns:a16="http://schemas.microsoft.com/office/drawing/2014/main" id="{CCEC4CA4-14C1-2340-9CD2-DD54936205CF}"/>
              </a:ext>
            </a:extLst>
          </p:cNvPr>
          <p:cNvSpPr>
            <a:spLocks noGrp="1"/>
          </p:cNvSpPr>
          <p:nvPr>
            <p:ph type="body" sz="quarter" idx="13"/>
          </p:nvPr>
        </p:nvSpPr>
        <p:spPr>
          <a:xfrm>
            <a:off x="504884" y="769837"/>
            <a:ext cx="8181916" cy="3619283"/>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8" name="footer ">
            <a:extLst>
              <a:ext uri="{FF2B5EF4-FFF2-40B4-BE49-F238E27FC236}">
                <a16:creationId xmlns:a16="http://schemas.microsoft.com/office/drawing/2014/main" id="{FFAFE8D0-5263-4043-A6F9-F23315285FA9}"/>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0" name="Oval 9">
            <a:extLst>
              <a:ext uri="{FF2B5EF4-FFF2-40B4-BE49-F238E27FC236}">
                <a16:creationId xmlns:a16="http://schemas.microsoft.com/office/drawing/2014/main" id="{F349C416-22E2-444C-A99D-CD61E22CC644}"/>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1" name="TextBox 10">
            <a:extLst>
              <a:ext uri="{FF2B5EF4-FFF2-40B4-BE49-F238E27FC236}">
                <a16:creationId xmlns:a16="http://schemas.microsoft.com/office/drawing/2014/main" id="{7D8BFD60-076E-2E47-B99D-E9174FC99160}"/>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1324112661"/>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A7">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D528699-9731-7642-8EDF-85D89FABB215}"/>
              </a:ext>
            </a:extLst>
          </p:cNvPr>
          <p:cNvPicPr>
            <a:picLocks noChangeAspect="1"/>
          </p:cNvPicPr>
          <p:nvPr userDrawn="1"/>
        </p:nvPicPr>
        <p:blipFill>
          <a:blip r:embed="rId2"/>
          <a:stretch>
            <a:fillRect/>
          </a:stretch>
        </p:blipFill>
        <p:spPr>
          <a:xfrm>
            <a:off x="1" y="0"/>
            <a:ext cx="9144000" cy="5076517"/>
          </a:xfrm>
          <a:prstGeom prst="rect">
            <a:avLst/>
          </a:prstGeom>
        </p:spPr>
      </p:pic>
      <p:pic>
        <p:nvPicPr>
          <p:cNvPr id="30" name="Picture 29">
            <a:extLst>
              <a:ext uri="{FF2B5EF4-FFF2-40B4-BE49-F238E27FC236}">
                <a16:creationId xmlns:a16="http://schemas.microsoft.com/office/drawing/2014/main" id="{370A96D2-1FB5-0C4F-8EF3-C297E0E2B158}"/>
              </a:ext>
            </a:extLst>
          </p:cNvPr>
          <p:cNvPicPr>
            <a:picLocks noChangeAspect="1"/>
          </p:cNvPicPr>
          <p:nvPr userDrawn="1"/>
        </p:nvPicPr>
        <p:blipFill rotWithShape="1">
          <a:blip r:embed="rId3">
            <a:alphaModFix amt="37000"/>
          </a:blip>
          <a:srcRect b="10084"/>
          <a:stretch/>
        </p:blipFill>
        <p:spPr>
          <a:xfrm>
            <a:off x="5458859" y="4174744"/>
            <a:ext cx="3674581" cy="993494"/>
          </a:xfrm>
          <a:prstGeom prst="rect">
            <a:avLst/>
          </a:prstGeom>
        </p:spPr>
      </p:pic>
      <p:sp>
        <p:nvSpPr>
          <p:cNvPr id="11" name="Overlay">
            <a:extLst>
              <a:ext uri="{FF2B5EF4-FFF2-40B4-BE49-F238E27FC236}">
                <a16:creationId xmlns:a16="http://schemas.microsoft.com/office/drawing/2014/main" id="{2CD3BA09-AB5D-A146-877D-CEF6277EA08C}"/>
              </a:ext>
            </a:extLst>
          </p:cNvPr>
          <p:cNvSpPr/>
          <p:nvPr userDrawn="1"/>
        </p:nvSpPr>
        <p:spPr>
          <a:xfrm>
            <a:off x="0" y="0"/>
            <a:ext cx="9144000" cy="5155613"/>
          </a:xfrm>
          <a:prstGeom prst="rect">
            <a:avLst/>
          </a:prstGeom>
          <a:gradFill>
            <a:gsLst>
              <a:gs pos="82000">
                <a:schemeClr val="bg1">
                  <a:alpha val="37000"/>
                </a:schemeClr>
              </a:gs>
              <a:gs pos="41000">
                <a:schemeClr val="bg1">
                  <a:alpha val="69000"/>
                </a:schemeClr>
              </a:gs>
              <a:gs pos="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B61B5399-40D0-6648-8DB0-25E00C7CADAC}"/>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5AFEC600-5853-6E41-8657-8FD999E178FC}"/>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17" name="Straight Connector 16">
            <a:extLst>
              <a:ext uri="{FF2B5EF4-FFF2-40B4-BE49-F238E27FC236}">
                <a16:creationId xmlns:a16="http://schemas.microsoft.com/office/drawing/2014/main" id="{4A30B99D-4338-E345-9987-0B3909F492D9}"/>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BEC A Logo RB RGB.png">
            <a:extLst>
              <a:ext uri="{FF2B5EF4-FFF2-40B4-BE49-F238E27FC236}">
                <a16:creationId xmlns:a16="http://schemas.microsoft.com/office/drawing/2014/main" id="{7A157E7C-F0EE-994E-988E-E2A14DA8E96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25" name="Text Placeholder 21">
            <a:extLst>
              <a:ext uri="{FF2B5EF4-FFF2-40B4-BE49-F238E27FC236}">
                <a16:creationId xmlns:a16="http://schemas.microsoft.com/office/drawing/2014/main" id="{E8E08A7F-76C8-1E4F-A8DB-05847B1907A1}"/>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cxnSp>
        <p:nvCxnSpPr>
          <p:cNvPr id="20" name="Straight Connector 19">
            <a:extLst>
              <a:ext uri="{FF2B5EF4-FFF2-40B4-BE49-F238E27FC236}">
                <a16:creationId xmlns:a16="http://schemas.microsoft.com/office/drawing/2014/main" id="{E16A2DFB-05D5-4246-AB40-D9CDE0C293B0}"/>
              </a:ext>
            </a:extLst>
          </p:cNvPr>
          <p:cNvCxnSpPr>
            <a:cxnSpLocks/>
          </p:cNvCxnSpPr>
          <p:nvPr userDrawn="1"/>
        </p:nvCxnSpPr>
        <p:spPr>
          <a:xfrm>
            <a:off x="678814"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371540F2-3D92-4749-8E0F-DC0B0ECD3B75}"/>
              </a:ext>
            </a:extLst>
          </p:cNvPr>
          <p:cNvSpPr>
            <a:spLocks noGrp="1"/>
          </p:cNvSpPr>
          <p:nvPr>
            <p:ph type="title" hasCustomPrompt="1"/>
          </p:nvPr>
        </p:nvSpPr>
        <p:spPr>
          <a:xfrm>
            <a:off x="678814" y="1630344"/>
            <a:ext cx="8043153" cy="521258"/>
          </a:xfrm>
          <a:prstGeom prst="rect">
            <a:avLst/>
          </a:prstGeom>
        </p:spPr>
        <p:txBody>
          <a:bodyPr lIns="0" tIns="0" rIns="0" bIns="0"/>
          <a:lstStyle>
            <a:lvl1pPr>
              <a:defRPr sz="4000" b="1" cap="none" baseline="0">
                <a:solidFill>
                  <a:srgbClr val="811167"/>
                </a:solidFill>
              </a:defRPr>
            </a:lvl1pPr>
          </a:lstStyle>
          <a:p>
            <a:r>
              <a:rPr lang="en-US"/>
              <a:t>Title Line 1</a:t>
            </a:r>
          </a:p>
        </p:txBody>
      </p:sp>
      <p:sp>
        <p:nvSpPr>
          <p:cNvPr id="23" name="Text Placeholder 3">
            <a:extLst>
              <a:ext uri="{FF2B5EF4-FFF2-40B4-BE49-F238E27FC236}">
                <a16:creationId xmlns:a16="http://schemas.microsoft.com/office/drawing/2014/main" id="{2E9B90B7-4C4F-4549-B815-38F4EFBAA033}"/>
              </a:ext>
            </a:extLst>
          </p:cNvPr>
          <p:cNvSpPr>
            <a:spLocks noGrp="1"/>
          </p:cNvSpPr>
          <p:nvPr>
            <p:ph type="body" sz="quarter" idx="10" hasCustomPrompt="1"/>
          </p:nvPr>
        </p:nvSpPr>
        <p:spPr>
          <a:xfrm>
            <a:off x="678814" y="3068927"/>
            <a:ext cx="8043153"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24" name="Text Placeholder 2">
            <a:extLst>
              <a:ext uri="{FF2B5EF4-FFF2-40B4-BE49-F238E27FC236}">
                <a16:creationId xmlns:a16="http://schemas.microsoft.com/office/drawing/2014/main" id="{D805C7C2-053F-FC47-8C8B-CC18110CA902}"/>
              </a:ext>
            </a:extLst>
          </p:cNvPr>
          <p:cNvSpPr>
            <a:spLocks noGrp="1"/>
          </p:cNvSpPr>
          <p:nvPr>
            <p:ph type="body" sz="quarter" idx="14" hasCustomPrompt="1"/>
          </p:nvPr>
        </p:nvSpPr>
        <p:spPr>
          <a:xfrm>
            <a:off x="678814" y="2151602"/>
            <a:ext cx="8043153"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19" name="Blue bar">
            <a:extLst>
              <a:ext uri="{FF2B5EF4-FFF2-40B4-BE49-F238E27FC236}">
                <a16:creationId xmlns:a16="http://schemas.microsoft.com/office/drawing/2014/main" id="{9B23BAFE-B3DB-7C40-8EAB-97862460D0B0}"/>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
            <a:extLst>
              <a:ext uri="{FF2B5EF4-FFF2-40B4-BE49-F238E27FC236}">
                <a16:creationId xmlns:a16="http://schemas.microsoft.com/office/drawing/2014/main" id="{96405358-F7E9-6B49-AB60-7E947DF6EC1A}"/>
              </a:ext>
            </a:extLst>
          </p:cNvPr>
          <p:cNvSpPr txBox="1"/>
          <p:nvPr userDrawn="1"/>
        </p:nvSpPr>
        <p:spPr>
          <a:xfrm>
            <a:off x="678814"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Tree>
    <p:extLst>
      <p:ext uri="{BB962C8B-B14F-4D97-AF65-F5344CB8AC3E}">
        <p14:creationId xmlns:p14="http://schemas.microsoft.com/office/powerpoint/2010/main" val="32686385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erior Slide 3">
    <p:spTree>
      <p:nvGrpSpPr>
        <p:cNvPr id="1" name=""/>
        <p:cNvGrpSpPr/>
        <p:nvPr/>
      </p:nvGrpSpPr>
      <p:grpSpPr>
        <a:xfrm>
          <a:off x="0" y="0"/>
          <a:ext cx="0" cy="0"/>
          <a:chOff x="0" y="0"/>
          <a:chExt cx="0" cy="0"/>
        </a:xfrm>
      </p:grpSpPr>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9" name="Text Placeholder 6">
            <a:extLst>
              <a:ext uri="{FF2B5EF4-FFF2-40B4-BE49-F238E27FC236}">
                <a16:creationId xmlns:a16="http://schemas.microsoft.com/office/drawing/2014/main" id="{02CCDD70-DB2E-2642-B019-9E4A1A8158B1}"/>
              </a:ext>
            </a:extLst>
          </p:cNvPr>
          <p:cNvSpPr>
            <a:spLocks noGrp="1"/>
          </p:cNvSpPr>
          <p:nvPr>
            <p:ph type="body" sz="quarter" idx="12" hasCustomPrompt="1"/>
          </p:nvPr>
        </p:nvSpPr>
        <p:spPr>
          <a:xfrm>
            <a:off x="504884" y="652225"/>
            <a:ext cx="8181916" cy="135423"/>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 Text</a:t>
            </a:r>
          </a:p>
        </p:txBody>
      </p:sp>
      <p:sp>
        <p:nvSpPr>
          <p:cNvPr id="10" name="Title 1">
            <a:extLst>
              <a:ext uri="{FF2B5EF4-FFF2-40B4-BE49-F238E27FC236}">
                <a16:creationId xmlns:a16="http://schemas.microsoft.com/office/drawing/2014/main" id="{9129C90E-7670-7342-92C9-4EB48C8C6412}"/>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sp>
        <p:nvSpPr>
          <p:cNvPr id="11" name="Text Placeholder 6">
            <a:extLst>
              <a:ext uri="{FF2B5EF4-FFF2-40B4-BE49-F238E27FC236}">
                <a16:creationId xmlns:a16="http://schemas.microsoft.com/office/drawing/2014/main" id="{3EA9E391-8C43-B04F-B5B3-ACAB44C8695F}"/>
              </a:ext>
            </a:extLst>
          </p:cNvPr>
          <p:cNvSpPr>
            <a:spLocks noGrp="1"/>
          </p:cNvSpPr>
          <p:nvPr>
            <p:ph type="body" sz="quarter" idx="13"/>
          </p:nvPr>
        </p:nvSpPr>
        <p:spPr>
          <a:xfrm>
            <a:off x="504884" y="975675"/>
            <a:ext cx="8181916" cy="3413446"/>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2" name="footer ">
            <a:extLst>
              <a:ext uri="{FF2B5EF4-FFF2-40B4-BE49-F238E27FC236}">
                <a16:creationId xmlns:a16="http://schemas.microsoft.com/office/drawing/2014/main" id="{16EE646C-9D5D-9E49-A291-594C394E658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3" name="Oval 12">
            <a:extLst>
              <a:ext uri="{FF2B5EF4-FFF2-40B4-BE49-F238E27FC236}">
                <a16:creationId xmlns:a16="http://schemas.microsoft.com/office/drawing/2014/main" id="{1FCDE696-4C83-3442-84C6-2BA1EB2FA08F}"/>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7" name="TextBox 16">
            <a:extLst>
              <a:ext uri="{FF2B5EF4-FFF2-40B4-BE49-F238E27FC236}">
                <a16:creationId xmlns:a16="http://schemas.microsoft.com/office/drawing/2014/main" id="{3FA7B1AB-0ADB-3D43-9390-48970AD0BC64}"/>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707386791"/>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terior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E47E91-65D2-3144-A997-DCF124E3E5B1}"/>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8" name="Picture 7" descr="arrow-simple.png">
            <a:extLst>
              <a:ext uri="{FF2B5EF4-FFF2-40B4-BE49-F238E27FC236}">
                <a16:creationId xmlns:a16="http://schemas.microsoft.com/office/drawing/2014/main" id="{DA96DC6E-C97B-1E43-BEFE-EDC5F21CC706}"/>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11" name="Text Placeholder 6">
            <a:extLst>
              <a:ext uri="{FF2B5EF4-FFF2-40B4-BE49-F238E27FC236}">
                <a16:creationId xmlns:a16="http://schemas.microsoft.com/office/drawing/2014/main" id="{3B031098-EFFB-894F-B431-60704F666F3C}"/>
              </a:ext>
            </a:extLst>
          </p:cNvPr>
          <p:cNvSpPr>
            <a:spLocks noGrp="1"/>
          </p:cNvSpPr>
          <p:nvPr>
            <p:ph type="body" sz="quarter" idx="11"/>
          </p:nvPr>
        </p:nvSpPr>
        <p:spPr>
          <a:xfrm>
            <a:off x="504884" y="773518"/>
            <a:ext cx="3992689" cy="3615602"/>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6" name="Text Placeholder 6">
            <a:extLst>
              <a:ext uri="{FF2B5EF4-FFF2-40B4-BE49-F238E27FC236}">
                <a16:creationId xmlns:a16="http://schemas.microsoft.com/office/drawing/2014/main" id="{528ADABB-7F94-2545-B527-FBCAE8B6B34B}"/>
              </a:ext>
            </a:extLst>
          </p:cNvPr>
          <p:cNvSpPr>
            <a:spLocks noGrp="1"/>
          </p:cNvSpPr>
          <p:nvPr>
            <p:ph type="body" sz="quarter" idx="13"/>
          </p:nvPr>
        </p:nvSpPr>
        <p:spPr>
          <a:xfrm>
            <a:off x="4694112" y="773519"/>
            <a:ext cx="3992689" cy="3615601"/>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2" name="footer ">
            <a:extLst>
              <a:ext uri="{FF2B5EF4-FFF2-40B4-BE49-F238E27FC236}">
                <a16:creationId xmlns:a16="http://schemas.microsoft.com/office/drawing/2014/main" id="{246CF8BD-D935-1745-9627-DD506E4362A6}"/>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3" name="Oval 12">
            <a:extLst>
              <a:ext uri="{FF2B5EF4-FFF2-40B4-BE49-F238E27FC236}">
                <a16:creationId xmlns:a16="http://schemas.microsoft.com/office/drawing/2014/main" id="{53BBCDA7-A11E-C84B-B8C4-A3764C3864C1}"/>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4" name="TextBox 13">
            <a:extLst>
              <a:ext uri="{FF2B5EF4-FFF2-40B4-BE49-F238E27FC236}">
                <a16:creationId xmlns:a16="http://schemas.microsoft.com/office/drawing/2014/main" id="{EC1802BE-4602-E745-9F51-C59DCA8032B2}"/>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1175606454"/>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erior Slide 5">
    <p:spTree>
      <p:nvGrpSpPr>
        <p:cNvPr id="1" name=""/>
        <p:cNvGrpSpPr/>
        <p:nvPr/>
      </p:nvGrpSpPr>
      <p:grpSpPr>
        <a:xfrm>
          <a:off x="0" y="0"/>
          <a:ext cx="0" cy="0"/>
          <a:chOff x="0" y="0"/>
          <a:chExt cx="0" cy="0"/>
        </a:xfrm>
      </p:grpSpPr>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9" name="Text Placeholder 6">
            <a:extLst>
              <a:ext uri="{FF2B5EF4-FFF2-40B4-BE49-F238E27FC236}">
                <a16:creationId xmlns:a16="http://schemas.microsoft.com/office/drawing/2014/main" id="{02CCDD70-DB2E-2642-B019-9E4A1A8158B1}"/>
              </a:ext>
            </a:extLst>
          </p:cNvPr>
          <p:cNvSpPr>
            <a:spLocks noGrp="1"/>
          </p:cNvSpPr>
          <p:nvPr>
            <p:ph type="body" sz="quarter" idx="12" hasCustomPrompt="1"/>
          </p:nvPr>
        </p:nvSpPr>
        <p:spPr>
          <a:xfrm>
            <a:off x="504884" y="652225"/>
            <a:ext cx="8181916" cy="135423"/>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 Text</a:t>
            </a:r>
          </a:p>
        </p:txBody>
      </p:sp>
      <p:sp>
        <p:nvSpPr>
          <p:cNvPr id="10" name="Title 1">
            <a:extLst>
              <a:ext uri="{FF2B5EF4-FFF2-40B4-BE49-F238E27FC236}">
                <a16:creationId xmlns:a16="http://schemas.microsoft.com/office/drawing/2014/main" id="{9129C90E-7670-7342-92C9-4EB48C8C6412}"/>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sp>
        <p:nvSpPr>
          <p:cNvPr id="15" name="Text Placeholder 6">
            <a:extLst>
              <a:ext uri="{FF2B5EF4-FFF2-40B4-BE49-F238E27FC236}">
                <a16:creationId xmlns:a16="http://schemas.microsoft.com/office/drawing/2014/main" id="{1C194776-AB80-D743-ABB5-6CD7963B36E9}"/>
              </a:ext>
            </a:extLst>
          </p:cNvPr>
          <p:cNvSpPr>
            <a:spLocks noGrp="1"/>
          </p:cNvSpPr>
          <p:nvPr>
            <p:ph type="body" sz="quarter" idx="13"/>
          </p:nvPr>
        </p:nvSpPr>
        <p:spPr>
          <a:xfrm>
            <a:off x="504884" y="975675"/>
            <a:ext cx="3992689" cy="3413446"/>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7" name="Text Placeholder 6">
            <a:extLst>
              <a:ext uri="{FF2B5EF4-FFF2-40B4-BE49-F238E27FC236}">
                <a16:creationId xmlns:a16="http://schemas.microsoft.com/office/drawing/2014/main" id="{F3ABF6A7-3914-0847-94C6-C4606E537384}"/>
              </a:ext>
            </a:extLst>
          </p:cNvPr>
          <p:cNvSpPr>
            <a:spLocks noGrp="1"/>
          </p:cNvSpPr>
          <p:nvPr>
            <p:ph type="body" sz="quarter" idx="15"/>
          </p:nvPr>
        </p:nvSpPr>
        <p:spPr>
          <a:xfrm>
            <a:off x="4694111" y="975674"/>
            <a:ext cx="3992689" cy="3413446"/>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3" name="footer ">
            <a:extLst>
              <a:ext uri="{FF2B5EF4-FFF2-40B4-BE49-F238E27FC236}">
                <a16:creationId xmlns:a16="http://schemas.microsoft.com/office/drawing/2014/main" id="{E457D884-E9FD-3F43-9A39-7A06FB6A6CCF}"/>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4" name="Oval 13">
            <a:extLst>
              <a:ext uri="{FF2B5EF4-FFF2-40B4-BE49-F238E27FC236}">
                <a16:creationId xmlns:a16="http://schemas.microsoft.com/office/drawing/2014/main" id="{26DA7FA2-85D9-BB44-8A39-354F9E0D27F2}"/>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8" name="TextBox 17">
            <a:extLst>
              <a:ext uri="{FF2B5EF4-FFF2-40B4-BE49-F238E27FC236}">
                <a16:creationId xmlns:a16="http://schemas.microsoft.com/office/drawing/2014/main" id="{FFDCC475-C79A-5A46-9781-4C3DE216521D}"/>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3275005312"/>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erior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E47E91-65D2-3144-A997-DCF124E3E5B1}"/>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8" name="Picture 7" descr="arrow-simple.png">
            <a:extLst>
              <a:ext uri="{FF2B5EF4-FFF2-40B4-BE49-F238E27FC236}">
                <a16:creationId xmlns:a16="http://schemas.microsoft.com/office/drawing/2014/main" id="{DA96DC6E-C97B-1E43-BEFE-EDC5F21CC706}"/>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13" name="Picture Placeholder 8">
            <a:extLst>
              <a:ext uri="{FF2B5EF4-FFF2-40B4-BE49-F238E27FC236}">
                <a16:creationId xmlns:a16="http://schemas.microsoft.com/office/drawing/2014/main" id="{B98F1032-0104-A84C-B90D-C017495CFA72}"/>
              </a:ext>
            </a:extLst>
          </p:cNvPr>
          <p:cNvSpPr>
            <a:spLocks noGrp="1"/>
          </p:cNvSpPr>
          <p:nvPr>
            <p:ph type="pic" sz="quarter" idx="12" hasCustomPrompt="1"/>
          </p:nvPr>
        </p:nvSpPr>
        <p:spPr>
          <a:xfrm>
            <a:off x="4671722" y="773518"/>
            <a:ext cx="4015079" cy="3615602"/>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
        <p:nvSpPr>
          <p:cNvPr id="12" name="Text Placeholder 6">
            <a:extLst>
              <a:ext uri="{FF2B5EF4-FFF2-40B4-BE49-F238E27FC236}">
                <a16:creationId xmlns:a16="http://schemas.microsoft.com/office/drawing/2014/main" id="{52652A4F-C00E-8947-9300-88F240596CA2}"/>
              </a:ext>
            </a:extLst>
          </p:cNvPr>
          <p:cNvSpPr>
            <a:spLocks noGrp="1"/>
          </p:cNvSpPr>
          <p:nvPr>
            <p:ph type="body" sz="quarter" idx="13"/>
          </p:nvPr>
        </p:nvSpPr>
        <p:spPr>
          <a:xfrm>
            <a:off x="504884" y="773518"/>
            <a:ext cx="3992689" cy="3615602"/>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1" name="footer ">
            <a:extLst>
              <a:ext uri="{FF2B5EF4-FFF2-40B4-BE49-F238E27FC236}">
                <a16:creationId xmlns:a16="http://schemas.microsoft.com/office/drawing/2014/main" id="{4F229E08-A696-5740-BE06-56434B82A31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4" name="Oval 13">
            <a:extLst>
              <a:ext uri="{FF2B5EF4-FFF2-40B4-BE49-F238E27FC236}">
                <a16:creationId xmlns:a16="http://schemas.microsoft.com/office/drawing/2014/main" id="{7A64CC35-C35E-7042-9630-494D6D9C1017}"/>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5" name="TextBox 14">
            <a:extLst>
              <a:ext uri="{FF2B5EF4-FFF2-40B4-BE49-F238E27FC236}">
                <a16:creationId xmlns:a16="http://schemas.microsoft.com/office/drawing/2014/main" id="{BF5A0D3D-14A3-A64B-9BAD-1CDF977BA8E2}"/>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911412238"/>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ior Slide 7">
    <p:spTree>
      <p:nvGrpSpPr>
        <p:cNvPr id="1" name=""/>
        <p:cNvGrpSpPr/>
        <p:nvPr/>
      </p:nvGrpSpPr>
      <p:grpSpPr>
        <a:xfrm>
          <a:off x="0" y="0"/>
          <a:ext cx="0" cy="0"/>
          <a:chOff x="0" y="0"/>
          <a:chExt cx="0" cy="0"/>
        </a:xfrm>
      </p:grpSpPr>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9" name="Text Placeholder 6">
            <a:extLst>
              <a:ext uri="{FF2B5EF4-FFF2-40B4-BE49-F238E27FC236}">
                <a16:creationId xmlns:a16="http://schemas.microsoft.com/office/drawing/2014/main" id="{02CCDD70-DB2E-2642-B019-9E4A1A8158B1}"/>
              </a:ext>
            </a:extLst>
          </p:cNvPr>
          <p:cNvSpPr>
            <a:spLocks noGrp="1"/>
          </p:cNvSpPr>
          <p:nvPr>
            <p:ph type="body" sz="quarter" idx="12" hasCustomPrompt="1"/>
          </p:nvPr>
        </p:nvSpPr>
        <p:spPr>
          <a:xfrm>
            <a:off x="504884" y="652225"/>
            <a:ext cx="8181916" cy="135423"/>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 Text</a:t>
            </a:r>
          </a:p>
        </p:txBody>
      </p:sp>
      <p:sp>
        <p:nvSpPr>
          <p:cNvPr id="10" name="Title 1">
            <a:extLst>
              <a:ext uri="{FF2B5EF4-FFF2-40B4-BE49-F238E27FC236}">
                <a16:creationId xmlns:a16="http://schemas.microsoft.com/office/drawing/2014/main" id="{9129C90E-7670-7342-92C9-4EB48C8C6412}"/>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sp>
        <p:nvSpPr>
          <p:cNvPr id="11" name="Picture Placeholder 8">
            <a:extLst>
              <a:ext uri="{FF2B5EF4-FFF2-40B4-BE49-F238E27FC236}">
                <a16:creationId xmlns:a16="http://schemas.microsoft.com/office/drawing/2014/main" id="{FADE3548-DA0E-7E4A-9F5C-22113C6E18F8}"/>
              </a:ext>
            </a:extLst>
          </p:cNvPr>
          <p:cNvSpPr>
            <a:spLocks noGrp="1"/>
          </p:cNvSpPr>
          <p:nvPr>
            <p:ph type="pic" sz="quarter" idx="13" hasCustomPrompt="1"/>
          </p:nvPr>
        </p:nvSpPr>
        <p:spPr>
          <a:xfrm>
            <a:off x="4671722" y="975675"/>
            <a:ext cx="4015079" cy="3413446"/>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
        <p:nvSpPr>
          <p:cNvPr id="14" name="Text Placeholder 6">
            <a:extLst>
              <a:ext uri="{FF2B5EF4-FFF2-40B4-BE49-F238E27FC236}">
                <a16:creationId xmlns:a16="http://schemas.microsoft.com/office/drawing/2014/main" id="{80234855-5A44-3F45-B513-7CA0985A7B58}"/>
              </a:ext>
            </a:extLst>
          </p:cNvPr>
          <p:cNvSpPr>
            <a:spLocks noGrp="1"/>
          </p:cNvSpPr>
          <p:nvPr>
            <p:ph type="body" sz="quarter" idx="14"/>
          </p:nvPr>
        </p:nvSpPr>
        <p:spPr>
          <a:xfrm>
            <a:off x="504884" y="975675"/>
            <a:ext cx="3992689" cy="3413446"/>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3" name="footer ">
            <a:extLst>
              <a:ext uri="{FF2B5EF4-FFF2-40B4-BE49-F238E27FC236}">
                <a16:creationId xmlns:a16="http://schemas.microsoft.com/office/drawing/2014/main" id="{77CEC5B7-5B56-5241-867A-F180C90673EC}"/>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5" name="Oval 14">
            <a:extLst>
              <a:ext uri="{FF2B5EF4-FFF2-40B4-BE49-F238E27FC236}">
                <a16:creationId xmlns:a16="http://schemas.microsoft.com/office/drawing/2014/main" id="{2B8E1E5C-E0D0-994F-8361-A16A736EF399}"/>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8" name="TextBox 17">
            <a:extLst>
              <a:ext uri="{FF2B5EF4-FFF2-40B4-BE49-F238E27FC236}">
                <a16:creationId xmlns:a16="http://schemas.microsoft.com/office/drawing/2014/main" id="{F6D96081-9A33-9E48-BE1A-CB93C20E6F57}"/>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964994027"/>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ior Slide 8">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E47E91-65D2-3144-A997-DCF124E3E5B1}"/>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8" name="Picture 7" descr="arrow-simple.png">
            <a:extLst>
              <a:ext uri="{FF2B5EF4-FFF2-40B4-BE49-F238E27FC236}">
                <a16:creationId xmlns:a16="http://schemas.microsoft.com/office/drawing/2014/main" id="{DA96DC6E-C97B-1E43-BEFE-EDC5F21CC706}"/>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13" name="Picture Placeholder 8">
            <a:extLst>
              <a:ext uri="{FF2B5EF4-FFF2-40B4-BE49-F238E27FC236}">
                <a16:creationId xmlns:a16="http://schemas.microsoft.com/office/drawing/2014/main" id="{B98F1032-0104-A84C-B90D-C017495CFA72}"/>
              </a:ext>
            </a:extLst>
          </p:cNvPr>
          <p:cNvSpPr>
            <a:spLocks noGrp="1"/>
          </p:cNvSpPr>
          <p:nvPr>
            <p:ph type="pic" sz="quarter" idx="12" hasCustomPrompt="1"/>
          </p:nvPr>
        </p:nvSpPr>
        <p:spPr>
          <a:xfrm>
            <a:off x="504884" y="773518"/>
            <a:ext cx="8181917" cy="3615602"/>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
        <p:nvSpPr>
          <p:cNvPr id="10" name="footer ">
            <a:extLst>
              <a:ext uri="{FF2B5EF4-FFF2-40B4-BE49-F238E27FC236}">
                <a16:creationId xmlns:a16="http://schemas.microsoft.com/office/drawing/2014/main" id="{E53A6731-9F0F-8D42-B83B-9DAA9582B521}"/>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1" name="Oval 10">
            <a:extLst>
              <a:ext uri="{FF2B5EF4-FFF2-40B4-BE49-F238E27FC236}">
                <a16:creationId xmlns:a16="http://schemas.microsoft.com/office/drawing/2014/main" id="{276BD133-99E8-5C48-9FCA-4B16D479BF97}"/>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2" name="TextBox 11">
            <a:extLst>
              <a:ext uri="{FF2B5EF4-FFF2-40B4-BE49-F238E27FC236}">
                <a16:creationId xmlns:a16="http://schemas.microsoft.com/office/drawing/2014/main" id="{BF8EFDAD-B494-6840-AFDF-E7789200CCDA}"/>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915530501"/>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terior Slide 9">
    <p:spTree>
      <p:nvGrpSpPr>
        <p:cNvPr id="1" name=""/>
        <p:cNvGrpSpPr/>
        <p:nvPr/>
      </p:nvGrpSpPr>
      <p:grpSpPr>
        <a:xfrm>
          <a:off x="0" y="0"/>
          <a:ext cx="0" cy="0"/>
          <a:chOff x="0" y="0"/>
          <a:chExt cx="0" cy="0"/>
        </a:xfrm>
      </p:grpSpPr>
      <p:pic>
        <p:nvPicPr>
          <p:cNvPr id="5" name="Picture 4" descr="arrow-simple.png">
            <a:extLst>
              <a:ext uri="{FF2B5EF4-FFF2-40B4-BE49-F238E27FC236}">
                <a16:creationId xmlns:a16="http://schemas.microsoft.com/office/drawing/2014/main" id="{C8103B7F-EA47-8648-BE56-EE7B1CFC681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9" name="Text Placeholder 6">
            <a:extLst>
              <a:ext uri="{FF2B5EF4-FFF2-40B4-BE49-F238E27FC236}">
                <a16:creationId xmlns:a16="http://schemas.microsoft.com/office/drawing/2014/main" id="{02CCDD70-DB2E-2642-B019-9E4A1A8158B1}"/>
              </a:ext>
            </a:extLst>
          </p:cNvPr>
          <p:cNvSpPr>
            <a:spLocks noGrp="1"/>
          </p:cNvSpPr>
          <p:nvPr>
            <p:ph type="body" sz="quarter" idx="12" hasCustomPrompt="1"/>
          </p:nvPr>
        </p:nvSpPr>
        <p:spPr>
          <a:xfrm>
            <a:off x="504884" y="652225"/>
            <a:ext cx="8181916" cy="135423"/>
          </a:xfrm>
          <a:prstGeom prst="rect">
            <a:avLst/>
          </a:prstGeom>
        </p:spPr>
        <p:txBody>
          <a:bodyPr lIns="0" tIns="0" rIns="0" bIns="0"/>
          <a:lstStyle>
            <a:lvl1pPr marL="0" indent="0">
              <a:buNone/>
              <a:defRPr sz="1200" cap="none" baseline="0">
                <a:solidFill>
                  <a:srgbClr val="474C55"/>
                </a:solidFill>
              </a:defRPr>
            </a:lvl1pPr>
            <a:lvl2pPr marL="257175" indent="0">
              <a:buNone/>
              <a:defRPr>
                <a:solidFill>
                  <a:srgbClr val="474C55"/>
                </a:solidFill>
              </a:defRPr>
            </a:lvl2pPr>
            <a:lvl3pPr marL="514350" indent="0">
              <a:buNone/>
              <a:defRPr>
                <a:solidFill>
                  <a:srgbClr val="474C55"/>
                </a:solidFill>
              </a:defRPr>
            </a:lvl3pPr>
            <a:lvl4pPr marL="771525" indent="0">
              <a:buNone/>
              <a:defRPr>
                <a:solidFill>
                  <a:srgbClr val="474C55"/>
                </a:solidFill>
              </a:defRPr>
            </a:lvl4pPr>
            <a:lvl5pPr marL="1028700" indent="0">
              <a:buNone/>
              <a:defRPr>
                <a:solidFill>
                  <a:srgbClr val="474C55"/>
                </a:solidFill>
              </a:defRPr>
            </a:lvl5pPr>
          </a:lstStyle>
          <a:p>
            <a:pPr lvl="0"/>
            <a:r>
              <a:rPr lang="en-US"/>
              <a:t>Click To Edit Sub Text</a:t>
            </a:r>
          </a:p>
        </p:txBody>
      </p:sp>
      <p:sp>
        <p:nvSpPr>
          <p:cNvPr id="10" name="Title 1">
            <a:extLst>
              <a:ext uri="{FF2B5EF4-FFF2-40B4-BE49-F238E27FC236}">
                <a16:creationId xmlns:a16="http://schemas.microsoft.com/office/drawing/2014/main" id="{9129C90E-7670-7342-92C9-4EB48C8C6412}"/>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sp>
        <p:nvSpPr>
          <p:cNvPr id="11" name="Picture Placeholder 8">
            <a:extLst>
              <a:ext uri="{FF2B5EF4-FFF2-40B4-BE49-F238E27FC236}">
                <a16:creationId xmlns:a16="http://schemas.microsoft.com/office/drawing/2014/main" id="{FADE3548-DA0E-7E4A-9F5C-22113C6E18F8}"/>
              </a:ext>
            </a:extLst>
          </p:cNvPr>
          <p:cNvSpPr>
            <a:spLocks noGrp="1"/>
          </p:cNvSpPr>
          <p:nvPr>
            <p:ph type="pic" sz="quarter" idx="13" hasCustomPrompt="1"/>
          </p:nvPr>
        </p:nvSpPr>
        <p:spPr>
          <a:xfrm>
            <a:off x="504884" y="975675"/>
            <a:ext cx="8181917" cy="3413446"/>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
        <p:nvSpPr>
          <p:cNvPr id="12" name="footer ">
            <a:extLst>
              <a:ext uri="{FF2B5EF4-FFF2-40B4-BE49-F238E27FC236}">
                <a16:creationId xmlns:a16="http://schemas.microsoft.com/office/drawing/2014/main" id="{FB5F579F-4744-0248-95A0-FE65DC097F6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3" name="Oval 12">
            <a:extLst>
              <a:ext uri="{FF2B5EF4-FFF2-40B4-BE49-F238E27FC236}">
                <a16:creationId xmlns:a16="http://schemas.microsoft.com/office/drawing/2014/main" id="{1C22951F-6268-8748-8891-1B8575185429}"/>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4" name="TextBox 13">
            <a:extLst>
              <a:ext uri="{FF2B5EF4-FFF2-40B4-BE49-F238E27FC236}">
                <a16:creationId xmlns:a16="http://schemas.microsoft.com/office/drawing/2014/main" id="{32F538AD-16EC-B348-8E06-727273AABC12}"/>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1293687013"/>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terior Slide 10">
    <p:spTree>
      <p:nvGrpSpPr>
        <p:cNvPr id="1" name=""/>
        <p:cNvGrpSpPr/>
        <p:nvPr/>
      </p:nvGrpSpPr>
      <p:grpSpPr>
        <a:xfrm>
          <a:off x="0" y="0"/>
          <a:ext cx="0" cy="0"/>
          <a:chOff x="0" y="0"/>
          <a:chExt cx="0" cy="0"/>
        </a:xfrm>
      </p:grpSpPr>
      <p:sp>
        <p:nvSpPr>
          <p:cNvPr id="8" name="Title 11">
            <a:extLst>
              <a:ext uri="{FF2B5EF4-FFF2-40B4-BE49-F238E27FC236}">
                <a16:creationId xmlns:a16="http://schemas.microsoft.com/office/drawing/2014/main" id="{6D3D08A3-77F7-F444-B890-AA6E8E5BFA50}"/>
              </a:ext>
            </a:extLst>
          </p:cNvPr>
          <p:cNvSpPr>
            <a:spLocks noGrp="1"/>
          </p:cNvSpPr>
          <p:nvPr>
            <p:ph type="title" hasCustomPrompt="1"/>
          </p:nvPr>
        </p:nvSpPr>
        <p:spPr>
          <a:xfrm>
            <a:off x="5015418" y="561402"/>
            <a:ext cx="3678236" cy="523873"/>
          </a:xfrm>
          <a:prstGeom prst="rect">
            <a:avLst/>
          </a:prstGeom>
        </p:spPr>
        <p:txBody>
          <a:bodyPr lIns="0" tIns="0" rIns="0" bIns="0" anchor="b" anchorCtr="0"/>
          <a:lstStyle>
            <a:lvl1pPr algn="l">
              <a:lnSpc>
                <a:spcPts val="2625"/>
              </a:lnSpc>
              <a:defRPr sz="2250" b="1" cap="none" baseline="0">
                <a:solidFill>
                  <a:srgbClr val="811167"/>
                </a:solidFill>
              </a:defRPr>
            </a:lvl1pPr>
          </a:lstStyle>
          <a:p>
            <a:r>
              <a:rPr lang="en-US"/>
              <a:t>Click To Edit </a:t>
            </a:r>
            <a:br>
              <a:rPr lang="en-US"/>
            </a:br>
            <a:r>
              <a:rPr lang="en-US"/>
              <a:t>Master Title Style</a:t>
            </a:r>
          </a:p>
        </p:txBody>
      </p:sp>
      <p:pic>
        <p:nvPicPr>
          <p:cNvPr id="13" name="Picture 12" descr="Triple arrow.png">
            <a:extLst>
              <a:ext uri="{FF2B5EF4-FFF2-40B4-BE49-F238E27FC236}">
                <a16:creationId xmlns:a16="http://schemas.microsoft.com/office/drawing/2014/main" id="{6523486D-7519-334C-A8E3-E2BF6A952F4F}"/>
              </a:ext>
            </a:extLst>
          </p:cNvPr>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l="38038"/>
          <a:stretch/>
        </p:blipFill>
        <p:spPr>
          <a:xfrm>
            <a:off x="4572001" y="1802220"/>
            <a:ext cx="1829495" cy="3543685"/>
          </a:xfrm>
          <a:prstGeom prst="rect">
            <a:avLst/>
          </a:prstGeom>
        </p:spPr>
      </p:pic>
      <p:sp>
        <p:nvSpPr>
          <p:cNvPr id="11" name="Text Placeholder 6">
            <a:extLst>
              <a:ext uri="{FF2B5EF4-FFF2-40B4-BE49-F238E27FC236}">
                <a16:creationId xmlns:a16="http://schemas.microsoft.com/office/drawing/2014/main" id="{44E06E21-37D8-714D-BFCD-629EE0150F3B}"/>
              </a:ext>
            </a:extLst>
          </p:cNvPr>
          <p:cNvSpPr>
            <a:spLocks noGrp="1"/>
          </p:cNvSpPr>
          <p:nvPr>
            <p:ph type="body" sz="quarter" idx="15"/>
          </p:nvPr>
        </p:nvSpPr>
        <p:spPr>
          <a:xfrm>
            <a:off x="5015418" y="1246239"/>
            <a:ext cx="3678236" cy="3147667"/>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10" name="footer ">
            <a:extLst>
              <a:ext uri="{FF2B5EF4-FFF2-40B4-BE49-F238E27FC236}">
                <a16:creationId xmlns:a16="http://schemas.microsoft.com/office/drawing/2014/main" id="{5CA1EE8F-6897-D44D-9213-E1E32B5838B1}"/>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2" name="Oval 11">
            <a:extLst>
              <a:ext uri="{FF2B5EF4-FFF2-40B4-BE49-F238E27FC236}">
                <a16:creationId xmlns:a16="http://schemas.microsoft.com/office/drawing/2014/main" id="{A29BAF74-3872-1949-B815-F8F27D983244}"/>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4" name="TextBox 13">
            <a:extLst>
              <a:ext uri="{FF2B5EF4-FFF2-40B4-BE49-F238E27FC236}">
                <a16:creationId xmlns:a16="http://schemas.microsoft.com/office/drawing/2014/main" id="{D9E16FC9-FE9E-AC41-9C79-0FF819339D32}"/>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
        <p:nvSpPr>
          <p:cNvPr id="16" name="Picture Placeholder 8">
            <a:extLst>
              <a:ext uri="{FF2B5EF4-FFF2-40B4-BE49-F238E27FC236}">
                <a16:creationId xmlns:a16="http://schemas.microsoft.com/office/drawing/2014/main" id="{23E48B1B-3373-9B46-8E0B-428CAE7FCDB9}"/>
              </a:ext>
            </a:extLst>
          </p:cNvPr>
          <p:cNvSpPr>
            <a:spLocks noGrp="1"/>
          </p:cNvSpPr>
          <p:nvPr>
            <p:ph type="pic" sz="quarter" idx="13" hasCustomPrompt="1"/>
          </p:nvPr>
        </p:nvSpPr>
        <p:spPr>
          <a:xfrm>
            <a:off x="0" y="0"/>
            <a:ext cx="4572000" cy="5143500"/>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Tree>
    <p:extLst>
      <p:ext uri="{BB962C8B-B14F-4D97-AF65-F5344CB8AC3E}">
        <p14:creationId xmlns:p14="http://schemas.microsoft.com/office/powerpoint/2010/main" val="2455068000"/>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terior Slide 11">
    <p:spTree>
      <p:nvGrpSpPr>
        <p:cNvPr id="1" name=""/>
        <p:cNvGrpSpPr/>
        <p:nvPr/>
      </p:nvGrpSpPr>
      <p:grpSpPr>
        <a:xfrm>
          <a:off x="0" y="0"/>
          <a:ext cx="0" cy="0"/>
          <a:chOff x="0" y="0"/>
          <a:chExt cx="0" cy="0"/>
        </a:xfrm>
      </p:grpSpPr>
      <p:pic>
        <p:nvPicPr>
          <p:cNvPr id="7" name="Picture 6" descr="Triple arrow.png">
            <a:extLst>
              <a:ext uri="{FF2B5EF4-FFF2-40B4-BE49-F238E27FC236}">
                <a16:creationId xmlns:a16="http://schemas.microsoft.com/office/drawing/2014/main" id="{E2F20479-613B-F642-AD24-B50B9D0D6EC7}"/>
              </a:ext>
            </a:extLst>
          </p:cNvPr>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l="38038"/>
          <a:stretch/>
        </p:blipFill>
        <p:spPr>
          <a:xfrm>
            <a:off x="1" y="1802220"/>
            <a:ext cx="1829495" cy="3543685"/>
          </a:xfrm>
          <a:prstGeom prst="rect">
            <a:avLst/>
          </a:prstGeom>
        </p:spPr>
      </p:pic>
      <p:sp>
        <p:nvSpPr>
          <p:cNvPr id="14" name="Picture Placeholder 8">
            <a:extLst>
              <a:ext uri="{FF2B5EF4-FFF2-40B4-BE49-F238E27FC236}">
                <a16:creationId xmlns:a16="http://schemas.microsoft.com/office/drawing/2014/main" id="{D6B0BD13-5FA4-B646-B010-039D36D08C33}"/>
              </a:ext>
            </a:extLst>
          </p:cNvPr>
          <p:cNvSpPr>
            <a:spLocks noGrp="1"/>
          </p:cNvSpPr>
          <p:nvPr>
            <p:ph type="pic" sz="quarter" idx="13" hasCustomPrompt="1"/>
          </p:nvPr>
        </p:nvSpPr>
        <p:spPr>
          <a:xfrm>
            <a:off x="4559306" y="0"/>
            <a:ext cx="4572000" cy="5143500"/>
          </a:xfrm>
          <a:prstGeom prst="rect">
            <a:avLst/>
          </a:prstGeom>
          <a:pattFill prst="pct5">
            <a:fgClr>
              <a:schemeClr val="bg2"/>
            </a:fgClr>
            <a:bgClr>
              <a:schemeClr val="bg1"/>
            </a:bgClr>
          </a:pattFill>
        </p:spPr>
        <p:txBody>
          <a:bodyPr lIns="0" tIns="0" rIns="0" bIns="0"/>
          <a:lstStyle>
            <a:lvl1pPr>
              <a:spcBef>
                <a:spcPts val="0"/>
              </a:spcBef>
              <a:spcAft>
                <a:spcPts val="300"/>
              </a:spcAft>
              <a:buClr>
                <a:srgbClr val="EA1C2C"/>
              </a:buClr>
              <a:defRPr sz="1200">
                <a:solidFill>
                  <a:srgbClr val="474C55"/>
                </a:solidFill>
              </a:defRPr>
            </a:lvl1pPr>
            <a:lvl2pPr marL="385763" indent="-128588">
              <a:spcAft>
                <a:spcPts val="300"/>
              </a:spcAft>
              <a:buClr>
                <a:srgbClr val="EA1C2C"/>
              </a:buClr>
              <a:buSzPct val="110000"/>
              <a:buFont typeface="System Font Regular"/>
              <a:buChar char="-"/>
              <a:defRPr sz="1200">
                <a:solidFill>
                  <a:srgbClr val="474C55"/>
                </a:solidFill>
              </a:defRPr>
            </a:lvl2pPr>
            <a:lvl3pPr marL="642938" indent="-128588">
              <a:buClr>
                <a:srgbClr val="EA1C2C"/>
              </a:buClr>
              <a:buSzPct val="110000"/>
              <a:buFont typeface="System Font Regular"/>
              <a:buChar char="◦"/>
              <a:defRPr sz="1200">
                <a:solidFill>
                  <a:srgbClr val="474C55"/>
                </a:solidFill>
              </a:defRPr>
            </a:lvl3pPr>
          </a:lstStyle>
          <a:p>
            <a:r>
              <a:rPr lang="en-US"/>
              <a:t>Insert picture</a:t>
            </a:r>
          </a:p>
        </p:txBody>
      </p:sp>
      <p:sp>
        <p:nvSpPr>
          <p:cNvPr id="17" name="Text Placeholder 6">
            <a:extLst>
              <a:ext uri="{FF2B5EF4-FFF2-40B4-BE49-F238E27FC236}">
                <a16:creationId xmlns:a16="http://schemas.microsoft.com/office/drawing/2014/main" id="{B081D409-EAE6-3D47-BBC3-3C1EFA7AB89C}"/>
              </a:ext>
            </a:extLst>
          </p:cNvPr>
          <p:cNvSpPr>
            <a:spLocks noGrp="1"/>
          </p:cNvSpPr>
          <p:nvPr>
            <p:ph type="body" sz="quarter" idx="16"/>
          </p:nvPr>
        </p:nvSpPr>
        <p:spPr>
          <a:xfrm>
            <a:off x="505170" y="1205018"/>
            <a:ext cx="3678236" cy="3188888"/>
          </a:xfrm>
          <a:prstGeom prst="rect">
            <a:avLst/>
          </a:prstGeom>
        </p:spPr>
        <p:txBody>
          <a:bodyPr lIns="0" tIns="0" rIns="0" bIns="0"/>
          <a:lstStyle>
            <a:lvl1pPr>
              <a:lnSpc>
                <a:spcPct val="100000"/>
              </a:lnSpc>
              <a:spcBef>
                <a:spcPts val="0"/>
              </a:spcBef>
              <a:spcAft>
                <a:spcPts val="600"/>
              </a:spcAft>
              <a:buClr>
                <a:srgbClr val="EA1C2C"/>
              </a:buClr>
              <a:defRPr sz="1200">
                <a:solidFill>
                  <a:srgbClr val="474C55"/>
                </a:solidFill>
              </a:defRPr>
            </a:lvl1pPr>
            <a:lvl2pPr marL="385763" indent="-128588">
              <a:lnSpc>
                <a:spcPct val="100000"/>
              </a:lnSpc>
              <a:spcBef>
                <a:spcPts val="0"/>
              </a:spcBef>
              <a:spcAft>
                <a:spcPts val="600"/>
              </a:spcAft>
              <a:buClr>
                <a:srgbClr val="EA1C2C"/>
              </a:buClr>
              <a:buSzPct val="110000"/>
              <a:buFont typeface="System Font Regular"/>
              <a:buChar char="-"/>
              <a:defRPr sz="1200">
                <a:solidFill>
                  <a:srgbClr val="474C55"/>
                </a:solidFill>
              </a:defRPr>
            </a:lvl2pPr>
            <a:lvl3pPr marL="642938" indent="-128588">
              <a:lnSpc>
                <a:spcPct val="100000"/>
              </a:lnSpc>
              <a:spcBef>
                <a:spcPts val="0"/>
              </a:spcBef>
              <a:spcAft>
                <a:spcPts val="600"/>
              </a:spcAft>
              <a:buClr>
                <a:srgbClr val="EA1C2C"/>
              </a:buClr>
              <a:buSzPct val="110000"/>
              <a:buFont typeface="System Font Regular"/>
              <a:buChar char="◦"/>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a:p>
            <a:pPr lvl="1"/>
            <a:r>
              <a:rPr lang="en-US"/>
              <a:t>Second level</a:t>
            </a:r>
          </a:p>
          <a:p>
            <a:pPr lvl="2"/>
            <a:r>
              <a:rPr lang="en-US"/>
              <a:t>Third level</a:t>
            </a:r>
          </a:p>
        </p:txBody>
      </p:sp>
      <p:sp>
        <p:nvSpPr>
          <p:cNvPr id="20" name="Title 11">
            <a:extLst>
              <a:ext uri="{FF2B5EF4-FFF2-40B4-BE49-F238E27FC236}">
                <a16:creationId xmlns:a16="http://schemas.microsoft.com/office/drawing/2014/main" id="{8F1C7CA8-BD78-3348-96ED-F3AEFE379E1B}"/>
              </a:ext>
            </a:extLst>
          </p:cNvPr>
          <p:cNvSpPr>
            <a:spLocks noGrp="1"/>
          </p:cNvSpPr>
          <p:nvPr>
            <p:ph type="title" hasCustomPrompt="1"/>
          </p:nvPr>
        </p:nvSpPr>
        <p:spPr>
          <a:xfrm>
            <a:off x="495130" y="561401"/>
            <a:ext cx="3678236" cy="523873"/>
          </a:xfrm>
          <a:prstGeom prst="rect">
            <a:avLst/>
          </a:prstGeom>
        </p:spPr>
        <p:txBody>
          <a:bodyPr lIns="0" tIns="0" rIns="0" bIns="0" anchor="b" anchorCtr="0"/>
          <a:lstStyle>
            <a:lvl1pPr algn="l">
              <a:lnSpc>
                <a:spcPts val="2625"/>
              </a:lnSpc>
              <a:defRPr sz="2250" b="1" cap="none" baseline="0">
                <a:solidFill>
                  <a:srgbClr val="811167"/>
                </a:solidFill>
              </a:defRPr>
            </a:lvl1pPr>
          </a:lstStyle>
          <a:p>
            <a:r>
              <a:rPr lang="en-US"/>
              <a:t>Click To Edit </a:t>
            </a:r>
            <a:br>
              <a:rPr lang="en-US"/>
            </a:br>
            <a:r>
              <a:rPr lang="en-US"/>
              <a:t>Master Title Style</a:t>
            </a:r>
          </a:p>
        </p:txBody>
      </p:sp>
      <p:sp>
        <p:nvSpPr>
          <p:cNvPr id="22" name="footer ">
            <a:extLst>
              <a:ext uri="{FF2B5EF4-FFF2-40B4-BE49-F238E27FC236}">
                <a16:creationId xmlns:a16="http://schemas.microsoft.com/office/drawing/2014/main" id="{4C2F61CF-D087-D247-8FE9-5A1BF26C44AE}"/>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23" name="Oval 22">
            <a:extLst>
              <a:ext uri="{FF2B5EF4-FFF2-40B4-BE49-F238E27FC236}">
                <a16:creationId xmlns:a16="http://schemas.microsoft.com/office/drawing/2014/main" id="{E2C60026-1D89-4643-87F7-0ECE3C15CF37}"/>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24" name="TextBox 23">
            <a:extLst>
              <a:ext uri="{FF2B5EF4-FFF2-40B4-BE49-F238E27FC236}">
                <a16:creationId xmlns:a16="http://schemas.microsoft.com/office/drawing/2014/main" id="{08FD967F-5F26-884A-AE15-BDE9D8749A7B}"/>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523226215"/>
      </p:ext>
    </p:extLst>
  </p:cSld>
  <p:clrMapOvr>
    <a:masterClrMapping/>
  </p:clrMapOvr>
  <p:extLst>
    <p:ext uri="{DCECCB84-F9BA-43D5-87BE-67443E8EF086}">
      <p15:sldGuideLst xmlns:p15="http://schemas.microsoft.com/office/powerpoint/2012/main">
        <p15:guide id="2" pos="3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BA24F2-17C5-9644-BAAE-5EA68B3B2994}"/>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4" name="Picture 3" descr="arrow-simple.png">
            <a:extLst>
              <a:ext uri="{FF2B5EF4-FFF2-40B4-BE49-F238E27FC236}">
                <a16:creationId xmlns:a16="http://schemas.microsoft.com/office/drawing/2014/main" id="{9FDB8DB2-251D-B141-9F34-80D54B593477}"/>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cxnSp>
        <p:nvCxnSpPr>
          <p:cNvPr id="5" name="Straight Connector 4">
            <a:extLst>
              <a:ext uri="{FF2B5EF4-FFF2-40B4-BE49-F238E27FC236}">
                <a16:creationId xmlns:a16="http://schemas.microsoft.com/office/drawing/2014/main" id="{DEE3863E-42E8-F84B-8F1A-9B57CBC48961}"/>
              </a:ext>
            </a:extLst>
          </p:cNvPr>
          <p:cNvCxnSpPr>
            <a:cxnSpLocks/>
          </p:cNvCxnSpPr>
          <p:nvPr userDrawn="1"/>
        </p:nvCxnSpPr>
        <p:spPr>
          <a:xfrm>
            <a:off x="-6056" y="2505047"/>
            <a:ext cx="9144000" cy="0"/>
          </a:xfrm>
          <a:prstGeom prst="line">
            <a:avLst/>
          </a:prstGeom>
          <a:ln w="5080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11">
            <a:extLst>
              <a:ext uri="{FF2B5EF4-FFF2-40B4-BE49-F238E27FC236}">
                <a16:creationId xmlns:a16="http://schemas.microsoft.com/office/drawing/2014/main" id="{05D47EAE-6A3E-6E45-BEC2-7BC34ACB3BAD}"/>
              </a:ext>
            </a:extLst>
          </p:cNvPr>
          <p:cNvSpPr>
            <a:spLocks noGrp="1"/>
          </p:cNvSpPr>
          <p:nvPr>
            <p:ph type="body" sz="quarter" idx="10" hasCustomPrompt="1"/>
          </p:nvPr>
        </p:nvSpPr>
        <p:spPr>
          <a:xfrm>
            <a:off x="750699" y="2661191"/>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7" name="Text Placeholder 6">
            <a:extLst>
              <a:ext uri="{FF2B5EF4-FFF2-40B4-BE49-F238E27FC236}">
                <a16:creationId xmlns:a16="http://schemas.microsoft.com/office/drawing/2014/main" id="{7A1F3FD7-67B5-EE49-8903-2F8227B59586}"/>
              </a:ext>
            </a:extLst>
          </p:cNvPr>
          <p:cNvSpPr>
            <a:spLocks noGrp="1"/>
          </p:cNvSpPr>
          <p:nvPr>
            <p:ph type="body" sz="quarter" idx="11"/>
          </p:nvPr>
        </p:nvSpPr>
        <p:spPr>
          <a:xfrm>
            <a:off x="750698" y="923528"/>
            <a:ext cx="1663032" cy="1414136"/>
          </a:xfrm>
          <a:prstGeom prst="rect">
            <a:avLst/>
          </a:prstGeom>
        </p:spPr>
        <p:txBody>
          <a:bodyPr lIns="0" tIns="0" rIns="0" bIns="0" anchor="b"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8" name="Text Placeholder 11">
            <a:extLst>
              <a:ext uri="{FF2B5EF4-FFF2-40B4-BE49-F238E27FC236}">
                <a16:creationId xmlns:a16="http://schemas.microsoft.com/office/drawing/2014/main" id="{BF36163D-24D9-844E-AAA4-AAF4DB3D9022}"/>
              </a:ext>
            </a:extLst>
          </p:cNvPr>
          <p:cNvSpPr>
            <a:spLocks noGrp="1"/>
          </p:cNvSpPr>
          <p:nvPr>
            <p:ph type="body" sz="quarter" idx="12" hasCustomPrompt="1"/>
          </p:nvPr>
        </p:nvSpPr>
        <p:spPr>
          <a:xfrm>
            <a:off x="2742999" y="2141404"/>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9" name="Text Placeholder 11">
            <a:extLst>
              <a:ext uri="{FF2B5EF4-FFF2-40B4-BE49-F238E27FC236}">
                <a16:creationId xmlns:a16="http://schemas.microsoft.com/office/drawing/2014/main" id="{846C8C4A-1624-4F43-B452-F02E18A17992}"/>
              </a:ext>
            </a:extLst>
          </p:cNvPr>
          <p:cNvSpPr>
            <a:spLocks noGrp="1"/>
          </p:cNvSpPr>
          <p:nvPr>
            <p:ph type="body" sz="quarter" idx="14" hasCustomPrompt="1"/>
          </p:nvPr>
        </p:nvSpPr>
        <p:spPr>
          <a:xfrm>
            <a:off x="4732109" y="2653425"/>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10" name="Text Placeholder 11">
            <a:extLst>
              <a:ext uri="{FF2B5EF4-FFF2-40B4-BE49-F238E27FC236}">
                <a16:creationId xmlns:a16="http://schemas.microsoft.com/office/drawing/2014/main" id="{D9E7AB50-BB8C-C044-8206-34F9706AA778}"/>
              </a:ext>
            </a:extLst>
          </p:cNvPr>
          <p:cNvSpPr>
            <a:spLocks noGrp="1"/>
          </p:cNvSpPr>
          <p:nvPr>
            <p:ph type="body" sz="quarter" idx="16" hasCustomPrompt="1"/>
          </p:nvPr>
        </p:nvSpPr>
        <p:spPr>
          <a:xfrm>
            <a:off x="6721218" y="2141404"/>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11" name="Text Placeholder 6">
            <a:extLst>
              <a:ext uri="{FF2B5EF4-FFF2-40B4-BE49-F238E27FC236}">
                <a16:creationId xmlns:a16="http://schemas.microsoft.com/office/drawing/2014/main" id="{CC1DA6BE-6AF1-204B-90C1-434E9FB4D78F}"/>
              </a:ext>
            </a:extLst>
          </p:cNvPr>
          <p:cNvSpPr>
            <a:spLocks noGrp="1"/>
          </p:cNvSpPr>
          <p:nvPr>
            <p:ph type="body" sz="quarter" idx="18"/>
          </p:nvPr>
        </p:nvSpPr>
        <p:spPr>
          <a:xfrm>
            <a:off x="2739807" y="2648548"/>
            <a:ext cx="1663032" cy="1594305"/>
          </a:xfrm>
          <a:prstGeom prst="rect">
            <a:avLst/>
          </a:prstGeom>
        </p:spPr>
        <p:txBody>
          <a:bodyPr lIns="0" tIns="0" rIns="0" bIns="0" anchor="t"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2" name="Text Placeholder 6">
            <a:extLst>
              <a:ext uri="{FF2B5EF4-FFF2-40B4-BE49-F238E27FC236}">
                <a16:creationId xmlns:a16="http://schemas.microsoft.com/office/drawing/2014/main" id="{0329B285-B038-E845-ADA0-36B57B0A712B}"/>
              </a:ext>
            </a:extLst>
          </p:cNvPr>
          <p:cNvSpPr>
            <a:spLocks noGrp="1"/>
          </p:cNvSpPr>
          <p:nvPr>
            <p:ph type="body" sz="quarter" idx="19"/>
          </p:nvPr>
        </p:nvSpPr>
        <p:spPr>
          <a:xfrm>
            <a:off x="4732108" y="925033"/>
            <a:ext cx="1663032" cy="1423871"/>
          </a:xfrm>
          <a:prstGeom prst="rect">
            <a:avLst/>
          </a:prstGeom>
        </p:spPr>
        <p:txBody>
          <a:bodyPr lIns="0" tIns="0" rIns="0" bIns="0" anchor="b"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3" name="Text Placeholder 6">
            <a:extLst>
              <a:ext uri="{FF2B5EF4-FFF2-40B4-BE49-F238E27FC236}">
                <a16:creationId xmlns:a16="http://schemas.microsoft.com/office/drawing/2014/main" id="{AA173EB8-CA9E-EA47-A5C1-0444A8D85361}"/>
              </a:ext>
            </a:extLst>
          </p:cNvPr>
          <p:cNvSpPr>
            <a:spLocks noGrp="1"/>
          </p:cNvSpPr>
          <p:nvPr>
            <p:ph type="body" sz="quarter" idx="20"/>
          </p:nvPr>
        </p:nvSpPr>
        <p:spPr>
          <a:xfrm>
            <a:off x="6721217" y="2648549"/>
            <a:ext cx="1663032" cy="1594305"/>
          </a:xfrm>
          <a:prstGeom prst="rect">
            <a:avLst/>
          </a:prstGeom>
        </p:spPr>
        <p:txBody>
          <a:bodyPr lIns="0" tIns="0" rIns="0" bIns="0" anchor="t"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6" name="footer ">
            <a:extLst>
              <a:ext uri="{FF2B5EF4-FFF2-40B4-BE49-F238E27FC236}">
                <a16:creationId xmlns:a16="http://schemas.microsoft.com/office/drawing/2014/main" id="{242691E5-8993-0743-9DB3-39CCFA033581}"/>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7" name="Oval 16">
            <a:extLst>
              <a:ext uri="{FF2B5EF4-FFF2-40B4-BE49-F238E27FC236}">
                <a16:creationId xmlns:a16="http://schemas.microsoft.com/office/drawing/2014/main" id="{15DEE83C-FAE6-9F4D-8539-8E996827FAB4}"/>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8" name="TextBox 17">
            <a:extLst>
              <a:ext uri="{FF2B5EF4-FFF2-40B4-BE49-F238E27FC236}">
                <a16:creationId xmlns:a16="http://schemas.microsoft.com/office/drawing/2014/main" id="{4D1D0181-277A-8D4C-BAFD-BA21EABDBBD5}"/>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446495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A8">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24FDBBD-8CEC-5F42-9C03-B2E873FF6843}"/>
              </a:ext>
            </a:extLst>
          </p:cNvPr>
          <p:cNvPicPr>
            <a:picLocks noChangeAspect="1"/>
          </p:cNvPicPr>
          <p:nvPr userDrawn="1"/>
        </p:nvPicPr>
        <p:blipFill>
          <a:blip r:embed="rId2"/>
          <a:stretch>
            <a:fillRect/>
          </a:stretch>
        </p:blipFill>
        <p:spPr>
          <a:xfrm>
            <a:off x="0" y="2993"/>
            <a:ext cx="9144000" cy="5086350"/>
          </a:xfrm>
          <a:prstGeom prst="rect">
            <a:avLst/>
          </a:prstGeom>
        </p:spPr>
      </p:pic>
      <p:pic>
        <p:nvPicPr>
          <p:cNvPr id="23" name="Picture 22">
            <a:extLst>
              <a:ext uri="{FF2B5EF4-FFF2-40B4-BE49-F238E27FC236}">
                <a16:creationId xmlns:a16="http://schemas.microsoft.com/office/drawing/2014/main" id="{DE15C9D6-BA94-534F-96DB-DF1859E3481F}"/>
              </a:ext>
            </a:extLst>
          </p:cNvPr>
          <p:cNvPicPr>
            <a:picLocks noChangeAspect="1"/>
          </p:cNvPicPr>
          <p:nvPr userDrawn="1"/>
        </p:nvPicPr>
        <p:blipFill>
          <a:blip r:embed="rId3">
            <a:alphaModFix amt="66000"/>
          </a:blip>
          <a:stretch>
            <a:fillRect/>
          </a:stretch>
        </p:blipFill>
        <p:spPr>
          <a:xfrm>
            <a:off x="5458859" y="3987436"/>
            <a:ext cx="3674581" cy="1104900"/>
          </a:xfrm>
          <a:prstGeom prst="rect">
            <a:avLst/>
          </a:prstGeom>
        </p:spPr>
      </p:pic>
      <p:sp>
        <p:nvSpPr>
          <p:cNvPr id="24" name="Overlay">
            <a:extLst>
              <a:ext uri="{FF2B5EF4-FFF2-40B4-BE49-F238E27FC236}">
                <a16:creationId xmlns:a16="http://schemas.microsoft.com/office/drawing/2014/main" id="{B4CDC28C-1051-D94D-BC9B-ED9118FE6907}"/>
              </a:ext>
            </a:extLst>
          </p:cNvPr>
          <p:cNvSpPr/>
          <p:nvPr userDrawn="1"/>
        </p:nvSpPr>
        <p:spPr>
          <a:xfrm>
            <a:off x="0" y="0"/>
            <a:ext cx="9144000" cy="5143500"/>
          </a:xfrm>
          <a:prstGeom prst="rect">
            <a:avLst/>
          </a:prstGeom>
          <a:gradFill>
            <a:gsLst>
              <a:gs pos="81000">
                <a:schemeClr val="bg1">
                  <a:alpha val="44000"/>
                </a:schemeClr>
              </a:gs>
              <a:gs pos="41000">
                <a:schemeClr val="bg1">
                  <a:alpha val="6000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element 2" descr="arrow-simple.png">
            <a:extLst>
              <a:ext uri="{FF2B5EF4-FFF2-40B4-BE49-F238E27FC236}">
                <a16:creationId xmlns:a16="http://schemas.microsoft.com/office/drawing/2014/main" id="{1C0880A0-0E4E-5D4B-A890-B304987AC651}"/>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16" name="graphic element" descr="Triple arrow.png">
            <a:extLst>
              <a:ext uri="{FF2B5EF4-FFF2-40B4-BE49-F238E27FC236}">
                <a16:creationId xmlns:a16="http://schemas.microsoft.com/office/drawing/2014/main" id="{63E78B2E-FD67-AE48-9B3D-1AECD529A3EA}"/>
              </a:ext>
            </a:extLst>
          </p:cNvPr>
          <p:cNvPicPr>
            <a:picLocks noChangeAspect="1"/>
          </p:cNvPicPr>
          <p:nvPr userDrawn="1"/>
        </p:nvPicPr>
        <p:blipFill rotWithShape="1">
          <a:blip r:embed="rId5"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cxnSp>
        <p:nvCxnSpPr>
          <p:cNvPr id="17" name="Straight Connector 16">
            <a:extLst>
              <a:ext uri="{FF2B5EF4-FFF2-40B4-BE49-F238E27FC236}">
                <a16:creationId xmlns:a16="http://schemas.microsoft.com/office/drawing/2014/main" id="{8F893512-D7E4-D342-BF70-B8A14EE69269}"/>
              </a:ext>
            </a:extLst>
          </p:cNvPr>
          <p:cNvCxnSpPr>
            <a:cxnSpLocks/>
          </p:cNvCxnSpPr>
          <p:nvPr userDrawn="1"/>
        </p:nvCxnSpPr>
        <p:spPr>
          <a:xfrm>
            <a:off x="678815" y="2847264"/>
            <a:ext cx="484462" cy="0"/>
          </a:xfrm>
          <a:prstGeom prst="line">
            <a:avLst/>
          </a:prstGeom>
          <a:ln w="50800" cmpd="sng">
            <a:solidFill>
              <a:srgbClr val="621B4A"/>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BEC A Logo RB RGB.png">
            <a:extLst>
              <a:ext uri="{FF2B5EF4-FFF2-40B4-BE49-F238E27FC236}">
                <a16:creationId xmlns:a16="http://schemas.microsoft.com/office/drawing/2014/main" id="{D8102DB1-90D6-F04B-9CBF-6148A93EAA4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33" name="Text Placeholder 21">
            <a:extLst>
              <a:ext uri="{FF2B5EF4-FFF2-40B4-BE49-F238E27FC236}">
                <a16:creationId xmlns:a16="http://schemas.microsoft.com/office/drawing/2014/main" id="{E0196725-F9DA-BC41-BE3E-86BAB41A67A6}"/>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cxnSp>
        <p:nvCxnSpPr>
          <p:cNvPr id="29" name="Straight Connector 28">
            <a:extLst>
              <a:ext uri="{FF2B5EF4-FFF2-40B4-BE49-F238E27FC236}">
                <a16:creationId xmlns:a16="http://schemas.microsoft.com/office/drawing/2014/main" id="{85C06F1D-BFBF-6443-BCAE-5D186A52732F}"/>
              </a:ext>
            </a:extLst>
          </p:cNvPr>
          <p:cNvCxnSpPr>
            <a:cxnSpLocks/>
          </p:cNvCxnSpPr>
          <p:nvPr userDrawn="1"/>
        </p:nvCxnSpPr>
        <p:spPr>
          <a:xfrm>
            <a:off x="678814" y="2847264"/>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30" name="Title 1">
            <a:extLst>
              <a:ext uri="{FF2B5EF4-FFF2-40B4-BE49-F238E27FC236}">
                <a16:creationId xmlns:a16="http://schemas.microsoft.com/office/drawing/2014/main" id="{12AEDB1F-CBC3-5D40-9C43-0037FE2D7BD8}"/>
              </a:ext>
            </a:extLst>
          </p:cNvPr>
          <p:cNvSpPr>
            <a:spLocks noGrp="1"/>
          </p:cNvSpPr>
          <p:nvPr>
            <p:ph type="title" hasCustomPrompt="1"/>
          </p:nvPr>
        </p:nvSpPr>
        <p:spPr>
          <a:xfrm>
            <a:off x="678814" y="1630344"/>
            <a:ext cx="8043153" cy="521258"/>
          </a:xfrm>
          <a:prstGeom prst="rect">
            <a:avLst/>
          </a:prstGeom>
        </p:spPr>
        <p:txBody>
          <a:bodyPr lIns="0" tIns="0" rIns="0" bIns="0"/>
          <a:lstStyle>
            <a:lvl1pPr>
              <a:defRPr sz="4000" b="1" cap="none" baseline="0">
                <a:solidFill>
                  <a:srgbClr val="811167"/>
                </a:solidFill>
              </a:defRPr>
            </a:lvl1pPr>
          </a:lstStyle>
          <a:p>
            <a:r>
              <a:rPr lang="en-US"/>
              <a:t>Title Line 1</a:t>
            </a:r>
          </a:p>
        </p:txBody>
      </p:sp>
      <p:sp>
        <p:nvSpPr>
          <p:cNvPr id="31" name="Text Placeholder 3">
            <a:extLst>
              <a:ext uri="{FF2B5EF4-FFF2-40B4-BE49-F238E27FC236}">
                <a16:creationId xmlns:a16="http://schemas.microsoft.com/office/drawing/2014/main" id="{1C49205F-7A82-9649-944E-D840E8C0AD9A}"/>
              </a:ext>
            </a:extLst>
          </p:cNvPr>
          <p:cNvSpPr>
            <a:spLocks noGrp="1"/>
          </p:cNvSpPr>
          <p:nvPr>
            <p:ph type="body" sz="quarter" idx="10" hasCustomPrompt="1"/>
          </p:nvPr>
        </p:nvSpPr>
        <p:spPr>
          <a:xfrm>
            <a:off x="678814" y="3068927"/>
            <a:ext cx="8043153"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32" name="Text Placeholder 2">
            <a:extLst>
              <a:ext uri="{FF2B5EF4-FFF2-40B4-BE49-F238E27FC236}">
                <a16:creationId xmlns:a16="http://schemas.microsoft.com/office/drawing/2014/main" id="{9945F483-EDE7-DA4B-A3AF-902BF85129B3}"/>
              </a:ext>
            </a:extLst>
          </p:cNvPr>
          <p:cNvSpPr>
            <a:spLocks noGrp="1"/>
          </p:cNvSpPr>
          <p:nvPr>
            <p:ph type="body" sz="quarter" idx="14" hasCustomPrompt="1"/>
          </p:nvPr>
        </p:nvSpPr>
        <p:spPr>
          <a:xfrm>
            <a:off x="678814" y="2151602"/>
            <a:ext cx="8043153" cy="577448"/>
          </a:xfrm>
          <a:prstGeom prst="rect">
            <a:avLst/>
          </a:prstGeom>
        </p:spPr>
        <p:txBody>
          <a:bodyPr lIns="0" tIns="0" rIns="0" bIns="0"/>
          <a:lstStyle>
            <a:lvl1pPr marL="0" indent="0">
              <a:buNone/>
              <a:defRPr sz="4000" cap="none" baseline="0">
                <a:solidFill>
                  <a:srgbClr val="474C55"/>
                </a:solidFill>
              </a:defRPr>
            </a:lvl1pPr>
          </a:lstStyle>
          <a:p>
            <a:pPr lvl="0"/>
            <a:r>
              <a:rPr lang="en-US"/>
              <a:t>Title Line 2</a:t>
            </a:r>
          </a:p>
        </p:txBody>
      </p:sp>
      <p:sp>
        <p:nvSpPr>
          <p:cNvPr id="20" name="footer ">
            <a:extLst>
              <a:ext uri="{FF2B5EF4-FFF2-40B4-BE49-F238E27FC236}">
                <a16:creationId xmlns:a16="http://schemas.microsoft.com/office/drawing/2014/main" id="{B5A77CCB-26F3-1E4D-9CF6-2545A8997952}"/>
              </a:ext>
            </a:extLst>
          </p:cNvPr>
          <p:cNvSpPr txBox="1"/>
          <p:nvPr userDrawn="1"/>
        </p:nvSpPr>
        <p:spPr>
          <a:xfrm>
            <a:off x="678814"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
        <p:nvSpPr>
          <p:cNvPr id="25" name="Blue bar">
            <a:extLst>
              <a:ext uri="{FF2B5EF4-FFF2-40B4-BE49-F238E27FC236}">
                <a16:creationId xmlns:a16="http://schemas.microsoft.com/office/drawing/2014/main" id="{1CE066D1-645C-D94D-9537-C0F8586E06CD}"/>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358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472"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BA24F2-17C5-9644-BAAE-5EA68B3B2994}"/>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4" name="Picture 3" descr="arrow-simple.png">
            <a:extLst>
              <a:ext uri="{FF2B5EF4-FFF2-40B4-BE49-F238E27FC236}">
                <a16:creationId xmlns:a16="http://schemas.microsoft.com/office/drawing/2014/main" id="{9FDB8DB2-251D-B141-9F34-80D54B593477}"/>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cxnSp>
        <p:nvCxnSpPr>
          <p:cNvPr id="5" name="Straight Connector 4">
            <a:extLst>
              <a:ext uri="{FF2B5EF4-FFF2-40B4-BE49-F238E27FC236}">
                <a16:creationId xmlns:a16="http://schemas.microsoft.com/office/drawing/2014/main" id="{DEE3863E-42E8-F84B-8F1A-9B57CBC48961}"/>
              </a:ext>
            </a:extLst>
          </p:cNvPr>
          <p:cNvCxnSpPr>
            <a:cxnSpLocks/>
          </p:cNvCxnSpPr>
          <p:nvPr userDrawn="1"/>
        </p:nvCxnSpPr>
        <p:spPr>
          <a:xfrm>
            <a:off x="-6056" y="2498993"/>
            <a:ext cx="9144000" cy="0"/>
          </a:xfrm>
          <a:prstGeom prst="line">
            <a:avLst/>
          </a:prstGeom>
          <a:ln w="5080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11">
            <a:extLst>
              <a:ext uri="{FF2B5EF4-FFF2-40B4-BE49-F238E27FC236}">
                <a16:creationId xmlns:a16="http://schemas.microsoft.com/office/drawing/2014/main" id="{05D47EAE-6A3E-6E45-BEC2-7BC34ACB3BAD}"/>
              </a:ext>
            </a:extLst>
          </p:cNvPr>
          <p:cNvSpPr>
            <a:spLocks noGrp="1"/>
          </p:cNvSpPr>
          <p:nvPr>
            <p:ph type="body" sz="quarter" idx="10" hasCustomPrompt="1"/>
          </p:nvPr>
        </p:nvSpPr>
        <p:spPr>
          <a:xfrm>
            <a:off x="750699" y="2655139"/>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7" name="Text Placeholder 6">
            <a:extLst>
              <a:ext uri="{FF2B5EF4-FFF2-40B4-BE49-F238E27FC236}">
                <a16:creationId xmlns:a16="http://schemas.microsoft.com/office/drawing/2014/main" id="{7A1F3FD7-67B5-EE49-8903-2F8227B59586}"/>
              </a:ext>
            </a:extLst>
          </p:cNvPr>
          <p:cNvSpPr>
            <a:spLocks noGrp="1"/>
          </p:cNvSpPr>
          <p:nvPr>
            <p:ph type="body" sz="quarter" idx="11"/>
          </p:nvPr>
        </p:nvSpPr>
        <p:spPr>
          <a:xfrm>
            <a:off x="750698" y="816463"/>
            <a:ext cx="1663032" cy="1515148"/>
          </a:xfrm>
          <a:prstGeom prst="rect">
            <a:avLst/>
          </a:prstGeom>
        </p:spPr>
        <p:txBody>
          <a:bodyPr lIns="0" tIns="0" rIns="0" bIns="0" anchor="b"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8" name="Text Placeholder 11">
            <a:extLst>
              <a:ext uri="{FF2B5EF4-FFF2-40B4-BE49-F238E27FC236}">
                <a16:creationId xmlns:a16="http://schemas.microsoft.com/office/drawing/2014/main" id="{BF36163D-24D9-844E-AAA4-AAF4DB3D9022}"/>
              </a:ext>
            </a:extLst>
          </p:cNvPr>
          <p:cNvSpPr>
            <a:spLocks noGrp="1"/>
          </p:cNvSpPr>
          <p:nvPr>
            <p:ph type="body" sz="quarter" idx="12" hasCustomPrompt="1"/>
          </p:nvPr>
        </p:nvSpPr>
        <p:spPr>
          <a:xfrm>
            <a:off x="2742999" y="2135351"/>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9" name="Text Placeholder 11">
            <a:extLst>
              <a:ext uri="{FF2B5EF4-FFF2-40B4-BE49-F238E27FC236}">
                <a16:creationId xmlns:a16="http://schemas.microsoft.com/office/drawing/2014/main" id="{846C8C4A-1624-4F43-B452-F02E18A17992}"/>
              </a:ext>
            </a:extLst>
          </p:cNvPr>
          <p:cNvSpPr>
            <a:spLocks noGrp="1"/>
          </p:cNvSpPr>
          <p:nvPr>
            <p:ph type="body" sz="quarter" idx="14" hasCustomPrompt="1"/>
          </p:nvPr>
        </p:nvSpPr>
        <p:spPr>
          <a:xfrm>
            <a:off x="4732109" y="2647372"/>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10" name="Text Placeholder 11">
            <a:extLst>
              <a:ext uri="{FF2B5EF4-FFF2-40B4-BE49-F238E27FC236}">
                <a16:creationId xmlns:a16="http://schemas.microsoft.com/office/drawing/2014/main" id="{D9E7AB50-BB8C-C044-8206-34F9706AA778}"/>
              </a:ext>
            </a:extLst>
          </p:cNvPr>
          <p:cNvSpPr>
            <a:spLocks noGrp="1"/>
          </p:cNvSpPr>
          <p:nvPr>
            <p:ph type="body" sz="quarter" idx="16" hasCustomPrompt="1"/>
          </p:nvPr>
        </p:nvSpPr>
        <p:spPr>
          <a:xfrm>
            <a:off x="6721218" y="2135351"/>
            <a:ext cx="1223962" cy="240506"/>
          </a:xfrm>
          <a:prstGeom prst="rect">
            <a:avLst/>
          </a:prstGeom>
        </p:spPr>
        <p:txBody>
          <a:bodyPr lIns="0" tIns="0" rIns="0" bIns="0"/>
          <a:lstStyle>
            <a:lvl1pPr marL="0" indent="0">
              <a:buNone/>
              <a:defRPr sz="1800" b="1">
                <a:solidFill>
                  <a:srgbClr val="811167"/>
                </a:solidFill>
              </a:defRPr>
            </a:lvl1pPr>
          </a:lstStyle>
          <a:p>
            <a:pPr lvl="0"/>
            <a:r>
              <a:rPr lang="en-US"/>
              <a:t>Year</a:t>
            </a:r>
          </a:p>
        </p:txBody>
      </p:sp>
      <p:sp>
        <p:nvSpPr>
          <p:cNvPr id="11" name="Text Placeholder 6">
            <a:extLst>
              <a:ext uri="{FF2B5EF4-FFF2-40B4-BE49-F238E27FC236}">
                <a16:creationId xmlns:a16="http://schemas.microsoft.com/office/drawing/2014/main" id="{CC1DA6BE-6AF1-204B-90C1-434E9FB4D78F}"/>
              </a:ext>
            </a:extLst>
          </p:cNvPr>
          <p:cNvSpPr>
            <a:spLocks noGrp="1"/>
          </p:cNvSpPr>
          <p:nvPr>
            <p:ph type="body" sz="quarter" idx="18"/>
          </p:nvPr>
        </p:nvSpPr>
        <p:spPr>
          <a:xfrm>
            <a:off x="2739807" y="2642495"/>
            <a:ext cx="1663032" cy="1594305"/>
          </a:xfrm>
          <a:prstGeom prst="rect">
            <a:avLst/>
          </a:prstGeom>
        </p:spPr>
        <p:txBody>
          <a:bodyPr lIns="0" tIns="0" rIns="0" bIns="0" anchor="t"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2" name="Text Placeholder 6">
            <a:extLst>
              <a:ext uri="{FF2B5EF4-FFF2-40B4-BE49-F238E27FC236}">
                <a16:creationId xmlns:a16="http://schemas.microsoft.com/office/drawing/2014/main" id="{0329B285-B038-E845-ADA0-36B57B0A712B}"/>
              </a:ext>
            </a:extLst>
          </p:cNvPr>
          <p:cNvSpPr>
            <a:spLocks noGrp="1"/>
          </p:cNvSpPr>
          <p:nvPr>
            <p:ph type="body" sz="quarter" idx="19"/>
          </p:nvPr>
        </p:nvSpPr>
        <p:spPr>
          <a:xfrm>
            <a:off x="4732108" y="817273"/>
            <a:ext cx="1663032" cy="1525578"/>
          </a:xfrm>
          <a:prstGeom prst="rect">
            <a:avLst/>
          </a:prstGeom>
        </p:spPr>
        <p:txBody>
          <a:bodyPr lIns="0" tIns="0" rIns="0" bIns="0" anchor="b"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3" name="Text Placeholder 6">
            <a:extLst>
              <a:ext uri="{FF2B5EF4-FFF2-40B4-BE49-F238E27FC236}">
                <a16:creationId xmlns:a16="http://schemas.microsoft.com/office/drawing/2014/main" id="{AA173EB8-CA9E-EA47-A5C1-0444A8D85361}"/>
              </a:ext>
            </a:extLst>
          </p:cNvPr>
          <p:cNvSpPr>
            <a:spLocks noGrp="1"/>
          </p:cNvSpPr>
          <p:nvPr>
            <p:ph type="body" sz="quarter" idx="20"/>
          </p:nvPr>
        </p:nvSpPr>
        <p:spPr>
          <a:xfrm>
            <a:off x="6721217" y="2642496"/>
            <a:ext cx="1663032" cy="1594305"/>
          </a:xfrm>
          <a:prstGeom prst="rect">
            <a:avLst/>
          </a:prstGeom>
        </p:spPr>
        <p:txBody>
          <a:bodyPr lIns="0" tIns="0" rIns="0" bIns="0" anchor="t" anchorCtr="0"/>
          <a:lstStyle>
            <a:lvl1pPr marL="0" indent="0">
              <a:lnSpc>
                <a:spcPts val="975"/>
              </a:lnSpc>
              <a:spcAft>
                <a:spcPts val="0"/>
              </a:spcAft>
              <a:buClr>
                <a:srgbClr val="EA1C2C"/>
              </a:buClr>
              <a:buFont typeface="Arial" panose="020B0604020202020204" pitchFamily="34" charset="0"/>
              <a:buNone/>
              <a:defRPr sz="788">
                <a:solidFill>
                  <a:srgbClr val="474C55"/>
                </a:solidFill>
              </a:defRPr>
            </a:lvl1pPr>
            <a:lvl2pPr marL="205740" indent="-82296">
              <a:lnSpc>
                <a:spcPts val="825"/>
              </a:lnSpc>
              <a:spcAft>
                <a:spcPts val="0"/>
              </a:spcAft>
              <a:buClr>
                <a:srgbClr val="EA1C2C"/>
              </a:buClr>
              <a:buSzPct val="110000"/>
              <a:buFont typeface="System Font Regular"/>
              <a:buChar char="-"/>
              <a:defRPr sz="788">
                <a:solidFill>
                  <a:srgbClr val="474C55"/>
                </a:solidFill>
              </a:defRPr>
            </a:lvl2pPr>
            <a:lvl3pPr marL="342900" indent="-82296">
              <a:lnSpc>
                <a:spcPts val="825"/>
              </a:lnSpc>
              <a:spcAft>
                <a:spcPts val="0"/>
              </a:spcAft>
              <a:buClr>
                <a:srgbClr val="EA1C2C"/>
              </a:buClr>
              <a:buSzPct val="110000"/>
              <a:buFont typeface="System Font Regular"/>
              <a:buChar char="◦"/>
              <a:defRPr sz="788">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Edit Master text styles</a:t>
            </a:r>
          </a:p>
        </p:txBody>
      </p:sp>
      <p:sp>
        <p:nvSpPr>
          <p:cNvPr id="14" name="Picture Placeholder 30">
            <a:extLst>
              <a:ext uri="{FF2B5EF4-FFF2-40B4-BE49-F238E27FC236}">
                <a16:creationId xmlns:a16="http://schemas.microsoft.com/office/drawing/2014/main" id="{04501576-5128-0A48-9D9A-176EFD8C21F4}"/>
              </a:ext>
            </a:extLst>
          </p:cNvPr>
          <p:cNvSpPr>
            <a:spLocks noGrp="1"/>
          </p:cNvSpPr>
          <p:nvPr>
            <p:ph type="pic" sz="quarter" idx="21" hasCustomPrompt="1"/>
          </p:nvPr>
        </p:nvSpPr>
        <p:spPr>
          <a:xfrm>
            <a:off x="750698" y="3042742"/>
            <a:ext cx="1592073" cy="1194055"/>
          </a:xfrm>
          <a:prstGeom prst="ellipse">
            <a:avLst/>
          </a:prstGeom>
          <a:pattFill prst="pct5">
            <a:fgClr>
              <a:srgbClr val="4B5050"/>
            </a:fgClr>
            <a:bgClr>
              <a:schemeClr val="bg1"/>
            </a:bgClr>
          </a:pattFill>
        </p:spPr>
        <p:txBody>
          <a:bodyPr/>
          <a:lstStyle>
            <a:lvl1pPr marL="0" indent="0" algn="ctr">
              <a:buNone/>
              <a:defRPr sz="1050">
                <a:solidFill>
                  <a:srgbClr val="474C55"/>
                </a:solidFill>
              </a:defRPr>
            </a:lvl1pPr>
          </a:lstStyle>
          <a:p>
            <a:r>
              <a:rPr lang="en-US"/>
              <a:t>Picture</a:t>
            </a:r>
          </a:p>
        </p:txBody>
      </p:sp>
      <p:sp>
        <p:nvSpPr>
          <p:cNvPr id="18" name="Picture Placeholder 30">
            <a:extLst>
              <a:ext uri="{FF2B5EF4-FFF2-40B4-BE49-F238E27FC236}">
                <a16:creationId xmlns:a16="http://schemas.microsoft.com/office/drawing/2014/main" id="{BD7F1A95-2172-9B4A-85AF-5496DB1430FC}"/>
              </a:ext>
            </a:extLst>
          </p:cNvPr>
          <p:cNvSpPr>
            <a:spLocks noGrp="1"/>
          </p:cNvSpPr>
          <p:nvPr>
            <p:ph type="pic" sz="quarter" idx="25" hasCustomPrompt="1"/>
          </p:nvPr>
        </p:nvSpPr>
        <p:spPr>
          <a:xfrm>
            <a:off x="2739808" y="816463"/>
            <a:ext cx="1592073" cy="1194055"/>
          </a:xfrm>
          <a:prstGeom prst="ellipse">
            <a:avLst/>
          </a:prstGeom>
          <a:pattFill prst="pct5">
            <a:fgClr>
              <a:srgbClr val="4B5050"/>
            </a:fgClr>
            <a:bgClr>
              <a:schemeClr val="bg1"/>
            </a:bgClr>
          </a:pattFill>
        </p:spPr>
        <p:txBody>
          <a:bodyPr/>
          <a:lstStyle>
            <a:lvl1pPr marL="0" indent="0" algn="ctr">
              <a:buNone/>
              <a:defRPr sz="1050">
                <a:solidFill>
                  <a:srgbClr val="474C55"/>
                </a:solidFill>
              </a:defRPr>
            </a:lvl1pPr>
          </a:lstStyle>
          <a:p>
            <a:r>
              <a:rPr lang="en-US"/>
              <a:t>Picture</a:t>
            </a:r>
          </a:p>
        </p:txBody>
      </p:sp>
      <p:sp>
        <p:nvSpPr>
          <p:cNvPr id="19" name="Picture Placeholder 30">
            <a:extLst>
              <a:ext uri="{FF2B5EF4-FFF2-40B4-BE49-F238E27FC236}">
                <a16:creationId xmlns:a16="http://schemas.microsoft.com/office/drawing/2014/main" id="{182CD939-A0DB-EB4C-AEDD-92214CB4C012}"/>
              </a:ext>
            </a:extLst>
          </p:cNvPr>
          <p:cNvSpPr>
            <a:spLocks noGrp="1"/>
          </p:cNvSpPr>
          <p:nvPr>
            <p:ph type="pic" sz="quarter" idx="26" hasCustomPrompt="1"/>
          </p:nvPr>
        </p:nvSpPr>
        <p:spPr>
          <a:xfrm>
            <a:off x="6721217" y="816463"/>
            <a:ext cx="1592073" cy="1194055"/>
          </a:xfrm>
          <a:prstGeom prst="ellipse">
            <a:avLst/>
          </a:prstGeom>
          <a:pattFill prst="pct5">
            <a:fgClr>
              <a:srgbClr val="4B5050"/>
            </a:fgClr>
            <a:bgClr>
              <a:schemeClr val="bg1"/>
            </a:bgClr>
          </a:pattFill>
        </p:spPr>
        <p:txBody>
          <a:bodyPr/>
          <a:lstStyle>
            <a:lvl1pPr marL="0" indent="0" algn="ctr">
              <a:buNone/>
              <a:defRPr sz="1050">
                <a:solidFill>
                  <a:srgbClr val="474C55"/>
                </a:solidFill>
              </a:defRPr>
            </a:lvl1pPr>
          </a:lstStyle>
          <a:p>
            <a:r>
              <a:rPr lang="en-US"/>
              <a:t>Picture</a:t>
            </a:r>
          </a:p>
        </p:txBody>
      </p:sp>
      <p:sp>
        <p:nvSpPr>
          <p:cNvPr id="20" name="Picture Placeholder 30">
            <a:extLst>
              <a:ext uri="{FF2B5EF4-FFF2-40B4-BE49-F238E27FC236}">
                <a16:creationId xmlns:a16="http://schemas.microsoft.com/office/drawing/2014/main" id="{981B3443-1C65-4C4D-9AE7-F99E471B5ED6}"/>
              </a:ext>
            </a:extLst>
          </p:cNvPr>
          <p:cNvSpPr>
            <a:spLocks noGrp="1"/>
          </p:cNvSpPr>
          <p:nvPr>
            <p:ph type="pic" sz="quarter" idx="27" hasCustomPrompt="1"/>
          </p:nvPr>
        </p:nvSpPr>
        <p:spPr>
          <a:xfrm>
            <a:off x="4732109" y="3051788"/>
            <a:ext cx="1592073" cy="1194055"/>
          </a:xfrm>
          <a:prstGeom prst="ellipse">
            <a:avLst/>
          </a:prstGeom>
          <a:pattFill prst="pct5">
            <a:fgClr>
              <a:srgbClr val="4B5050"/>
            </a:fgClr>
            <a:bgClr>
              <a:schemeClr val="bg1"/>
            </a:bgClr>
          </a:pattFill>
        </p:spPr>
        <p:txBody>
          <a:bodyPr/>
          <a:lstStyle>
            <a:lvl1pPr marL="0" indent="0" algn="ctr">
              <a:buNone/>
              <a:defRPr sz="1050">
                <a:solidFill>
                  <a:srgbClr val="474C55"/>
                </a:solidFill>
              </a:defRPr>
            </a:lvl1pPr>
          </a:lstStyle>
          <a:p>
            <a:r>
              <a:rPr lang="en-US"/>
              <a:t>Picture</a:t>
            </a:r>
          </a:p>
        </p:txBody>
      </p:sp>
      <p:sp>
        <p:nvSpPr>
          <p:cNvPr id="21" name="footer ">
            <a:extLst>
              <a:ext uri="{FF2B5EF4-FFF2-40B4-BE49-F238E27FC236}">
                <a16:creationId xmlns:a16="http://schemas.microsoft.com/office/drawing/2014/main" id="{76611EAB-8AF5-8840-9224-93D491872F85}"/>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24" name="Oval 23">
            <a:extLst>
              <a:ext uri="{FF2B5EF4-FFF2-40B4-BE49-F238E27FC236}">
                <a16:creationId xmlns:a16="http://schemas.microsoft.com/office/drawing/2014/main" id="{C0FDA6ED-073E-B749-B7FC-A0E724063933}"/>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25" name="TextBox 24">
            <a:extLst>
              <a:ext uri="{FF2B5EF4-FFF2-40B4-BE49-F238E27FC236}">
                <a16:creationId xmlns:a16="http://schemas.microsoft.com/office/drawing/2014/main" id="{C2C18433-E31D-A841-94AC-334E73E0B8FF}"/>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494278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ADEB5A-EB50-C844-907C-56898F32A2FA}"/>
              </a:ext>
            </a:extLst>
          </p:cNvPr>
          <p:cNvSpPr/>
          <p:nvPr userDrawn="1"/>
        </p:nvSpPr>
        <p:spPr>
          <a:xfrm>
            <a:off x="789802" y="948305"/>
            <a:ext cx="2303735" cy="3377952"/>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EFB883F4-5FE5-EF4B-8BD8-D037439FC728}"/>
              </a:ext>
            </a:extLst>
          </p:cNvPr>
          <p:cNvSpPr/>
          <p:nvPr userDrawn="1"/>
        </p:nvSpPr>
        <p:spPr>
          <a:xfrm>
            <a:off x="3419868" y="956928"/>
            <a:ext cx="2303735" cy="3377952"/>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31502F9F-16E8-5240-9065-A30EAA7307CD}"/>
              </a:ext>
            </a:extLst>
          </p:cNvPr>
          <p:cNvSpPr/>
          <p:nvPr userDrawn="1"/>
        </p:nvSpPr>
        <p:spPr>
          <a:xfrm>
            <a:off x="6049530" y="939179"/>
            <a:ext cx="2303735" cy="3377952"/>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Title 1">
            <a:extLst>
              <a:ext uri="{FF2B5EF4-FFF2-40B4-BE49-F238E27FC236}">
                <a16:creationId xmlns:a16="http://schemas.microsoft.com/office/drawing/2014/main" id="{B520DDD7-66D1-1C4F-80FD-FD9368A0F1DB}"/>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Click To Edit Master Title</a:t>
            </a:r>
          </a:p>
        </p:txBody>
      </p:sp>
      <p:pic>
        <p:nvPicPr>
          <p:cNvPr id="4" name="Picture 3" descr="arrow-simple.png">
            <a:extLst>
              <a:ext uri="{FF2B5EF4-FFF2-40B4-BE49-F238E27FC236}">
                <a16:creationId xmlns:a16="http://schemas.microsoft.com/office/drawing/2014/main" id="{37BB4AFD-E29E-E549-BA77-067097C3BB13}"/>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
        <p:nvSpPr>
          <p:cNvPr id="6" name="Picture Placeholder 30">
            <a:extLst>
              <a:ext uri="{FF2B5EF4-FFF2-40B4-BE49-F238E27FC236}">
                <a16:creationId xmlns:a16="http://schemas.microsoft.com/office/drawing/2014/main" id="{5AACFE94-0C37-6347-B508-8C401A18314F}"/>
              </a:ext>
            </a:extLst>
          </p:cNvPr>
          <p:cNvSpPr>
            <a:spLocks noGrp="1"/>
          </p:cNvSpPr>
          <p:nvPr>
            <p:ph type="pic" sz="quarter" idx="10" hasCustomPrompt="1"/>
          </p:nvPr>
        </p:nvSpPr>
        <p:spPr>
          <a:xfrm>
            <a:off x="1070923" y="1076692"/>
            <a:ext cx="1741897" cy="1306423"/>
          </a:xfrm>
          <a:prstGeom prst="ellipse">
            <a:avLst/>
          </a:prstGeom>
          <a:pattFill prst="pct5">
            <a:fgClr>
              <a:srgbClr val="4B5050"/>
            </a:fgClr>
            <a:bgClr>
              <a:schemeClr val="bg1"/>
            </a:bgClr>
          </a:pattFill>
        </p:spPr>
        <p:txBody>
          <a:bodyPr/>
          <a:lstStyle>
            <a:lvl1pPr marL="0" indent="0" algn="ctr">
              <a:buNone/>
              <a:defRPr sz="1200">
                <a:solidFill>
                  <a:srgbClr val="474C55"/>
                </a:solidFill>
              </a:defRPr>
            </a:lvl1pPr>
          </a:lstStyle>
          <a:p>
            <a:r>
              <a:rPr lang="en-US"/>
              <a:t>Picture</a:t>
            </a:r>
          </a:p>
        </p:txBody>
      </p:sp>
      <p:sp>
        <p:nvSpPr>
          <p:cNvPr id="7" name="Text Placeholder 32">
            <a:extLst>
              <a:ext uri="{FF2B5EF4-FFF2-40B4-BE49-F238E27FC236}">
                <a16:creationId xmlns:a16="http://schemas.microsoft.com/office/drawing/2014/main" id="{9E91F43F-4264-F347-80AD-12B2AED16C6E}"/>
              </a:ext>
            </a:extLst>
          </p:cNvPr>
          <p:cNvSpPr>
            <a:spLocks noGrp="1"/>
          </p:cNvSpPr>
          <p:nvPr>
            <p:ph type="body" sz="quarter" idx="11" hasCustomPrompt="1"/>
          </p:nvPr>
        </p:nvSpPr>
        <p:spPr>
          <a:xfrm>
            <a:off x="789802" y="2511501"/>
            <a:ext cx="2304669" cy="208805"/>
          </a:xfrm>
          <a:prstGeom prst="rect">
            <a:avLst/>
          </a:prstGeom>
        </p:spPr>
        <p:txBody>
          <a:bodyPr/>
          <a:lstStyle>
            <a:lvl1pPr marL="0" indent="0" algn="ctr">
              <a:buNone/>
              <a:defRPr sz="1125" b="1">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Name </a:t>
            </a:r>
          </a:p>
        </p:txBody>
      </p:sp>
      <p:sp>
        <p:nvSpPr>
          <p:cNvPr id="8" name="Text Placeholder 32">
            <a:extLst>
              <a:ext uri="{FF2B5EF4-FFF2-40B4-BE49-F238E27FC236}">
                <a16:creationId xmlns:a16="http://schemas.microsoft.com/office/drawing/2014/main" id="{939DAEF0-314F-D541-8F87-AA3150F65C5F}"/>
              </a:ext>
            </a:extLst>
          </p:cNvPr>
          <p:cNvSpPr>
            <a:spLocks noGrp="1"/>
          </p:cNvSpPr>
          <p:nvPr>
            <p:ph type="body" sz="quarter" idx="12" hasCustomPrompt="1"/>
          </p:nvPr>
        </p:nvSpPr>
        <p:spPr>
          <a:xfrm>
            <a:off x="789802" y="2757171"/>
            <a:ext cx="2304669" cy="1364236"/>
          </a:xfrm>
          <a:prstGeom prst="rect">
            <a:avLst/>
          </a:prstGeom>
        </p:spPr>
        <p:txBody>
          <a:bodyPr lIns="137160" rIns="137160"/>
          <a:lstStyle>
            <a:lvl1pPr marL="0" indent="0" algn="ctr">
              <a:lnSpc>
                <a:spcPct val="100000"/>
              </a:lnSpc>
              <a:spcBef>
                <a:spcPts val="0"/>
              </a:spcBef>
              <a:buNone/>
              <a:defRPr sz="900" b="0">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text</a:t>
            </a:r>
          </a:p>
        </p:txBody>
      </p:sp>
      <p:sp>
        <p:nvSpPr>
          <p:cNvPr id="10" name="Picture Placeholder 30">
            <a:extLst>
              <a:ext uri="{FF2B5EF4-FFF2-40B4-BE49-F238E27FC236}">
                <a16:creationId xmlns:a16="http://schemas.microsoft.com/office/drawing/2014/main" id="{66B2B9F9-9ABC-A344-9559-9CEFA6EF6B22}"/>
              </a:ext>
            </a:extLst>
          </p:cNvPr>
          <p:cNvSpPr>
            <a:spLocks noGrp="1"/>
          </p:cNvSpPr>
          <p:nvPr>
            <p:ph type="pic" sz="quarter" idx="13" hasCustomPrompt="1"/>
          </p:nvPr>
        </p:nvSpPr>
        <p:spPr>
          <a:xfrm>
            <a:off x="3700786" y="1076691"/>
            <a:ext cx="1741897" cy="1306423"/>
          </a:xfrm>
          <a:prstGeom prst="ellipse">
            <a:avLst/>
          </a:prstGeom>
          <a:pattFill prst="pct5">
            <a:fgClr>
              <a:srgbClr val="4B5050"/>
            </a:fgClr>
            <a:bgClr>
              <a:schemeClr val="bg1"/>
            </a:bgClr>
          </a:pattFill>
        </p:spPr>
        <p:txBody>
          <a:bodyPr/>
          <a:lstStyle>
            <a:lvl1pPr marL="0" indent="0" algn="ctr">
              <a:buNone/>
              <a:defRPr sz="1200">
                <a:solidFill>
                  <a:srgbClr val="474C55"/>
                </a:solidFill>
              </a:defRPr>
            </a:lvl1pPr>
          </a:lstStyle>
          <a:p>
            <a:r>
              <a:rPr lang="en-US"/>
              <a:t>Picture</a:t>
            </a:r>
          </a:p>
        </p:txBody>
      </p:sp>
      <p:sp>
        <p:nvSpPr>
          <p:cNvPr id="11" name="Text Placeholder 32">
            <a:extLst>
              <a:ext uri="{FF2B5EF4-FFF2-40B4-BE49-F238E27FC236}">
                <a16:creationId xmlns:a16="http://schemas.microsoft.com/office/drawing/2014/main" id="{A2149388-B59E-BB49-BBCE-E11A8247745E}"/>
              </a:ext>
            </a:extLst>
          </p:cNvPr>
          <p:cNvSpPr>
            <a:spLocks noGrp="1"/>
          </p:cNvSpPr>
          <p:nvPr>
            <p:ph type="body" sz="quarter" idx="14" hasCustomPrompt="1"/>
          </p:nvPr>
        </p:nvSpPr>
        <p:spPr>
          <a:xfrm>
            <a:off x="3419867" y="2520124"/>
            <a:ext cx="2304669" cy="208805"/>
          </a:xfrm>
          <a:prstGeom prst="rect">
            <a:avLst/>
          </a:prstGeom>
        </p:spPr>
        <p:txBody>
          <a:bodyPr/>
          <a:lstStyle>
            <a:lvl1pPr marL="0" indent="0" algn="ctr">
              <a:buNone/>
              <a:defRPr sz="1125" b="1">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Name </a:t>
            </a:r>
          </a:p>
        </p:txBody>
      </p:sp>
      <p:sp>
        <p:nvSpPr>
          <p:cNvPr id="12" name="Text Placeholder 32">
            <a:extLst>
              <a:ext uri="{FF2B5EF4-FFF2-40B4-BE49-F238E27FC236}">
                <a16:creationId xmlns:a16="http://schemas.microsoft.com/office/drawing/2014/main" id="{A13F6DCF-D463-174F-B5A1-428D355BC633}"/>
              </a:ext>
            </a:extLst>
          </p:cNvPr>
          <p:cNvSpPr>
            <a:spLocks noGrp="1"/>
          </p:cNvSpPr>
          <p:nvPr>
            <p:ph type="body" sz="quarter" idx="15" hasCustomPrompt="1"/>
          </p:nvPr>
        </p:nvSpPr>
        <p:spPr>
          <a:xfrm>
            <a:off x="3419867" y="2765793"/>
            <a:ext cx="2304669" cy="1356981"/>
          </a:xfrm>
          <a:prstGeom prst="rect">
            <a:avLst/>
          </a:prstGeom>
        </p:spPr>
        <p:txBody>
          <a:bodyPr lIns="137160" rIns="137160"/>
          <a:lstStyle>
            <a:lvl1pPr marL="0" indent="0" algn="ctr">
              <a:lnSpc>
                <a:spcPct val="100000"/>
              </a:lnSpc>
              <a:spcBef>
                <a:spcPts val="0"/>
              </a:spcBef>
              <a:buNone/>
              <a:defRPr sz="900" b="0">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text</a:t>
            </a:r>
          </a:p>
        </p:txBody>
      </p:sp>
      <p:sp>
        <p:nvSpPr>
          <p:cNvPr id="14" name="Picture Placeholder 30">
            <a:extLst>
              <a:ext uri="{FF2B5EF4-FFF2-40B4-BE49-F238E27FC236}">
                <a16:creationId xmlns:a16="http://schemas.microsoft.com/office/drawing/2014/main" id="{4E0B87B8-A5FB-D249-BD6A-595AF10B9F96}"/>
              </a:ext>
            </a:extLst>
          </p:cNvPr>
          <p:cNvSpPr>
            <a:spLocks noGrp="1"/>
          </p:cNvSpPr>
          <p:nvPr>
            <p:ph type="pic" sz="quarter" idx="16" hasCustomPrompt="1"/>
          </p:nvPr>
        </p:nvSpPr>
        <p:spPr>
          <a:xfrm>
            <a:off x="6331182" y="1067565"/>
            <a:ext cx="1741897" cy="1306423"/>
          </a:xfrm>
          <a:prstGeom prst="ellipse">
            <a:avLst/>
          </a:prstGeom>
          <a:pattFill prst="pct5">
            <a:fgClr>
              <a:srgbClr val="4B5050"/>
            </a:fgClr>
            <a:bgClr>
              <a:schemeClr val="bg1"/>
            </a:bgClr>
          </a:pattFill>
        </p:spPr>
        <p:txBody>
          <a:bodyPr/>
          <a:lstStyle>
            <a:lvl1pPr marL="0" indent="0" algn="ctr">
              <a:buNone/>
              <a:defRPr sz="1200">
                <a:solidFill>
                  <a:srgbClr val="474C55"/>
                </a:solidFill>
              </a:defRPr>
            </a:lvl1pPr>
          </a:lstStyle>
          <a:p>
            <a:r>
              <a:rPr lang="en-US"/>
              <a:t>Picture</a:t>
            </a:r>
          </a:p>
        </p:txBody>
      </p:sp>
      <p:sp>
        <p:nvSpPr>
          <p:cNvPr id="15" name="Text Placeholder 32">
            <a:extLst>
              <a:ext uri="{FF2B5EF4-FFF2-40B4-BE49-F238E27FC236}">
                <a16:creationId xmlns:a16="http://schemas.microsoft.com/office/drawing/2014/main" id="{0122A211-2D57-9B4E-B2C1-E8D333E5FF22}"/>
              </a:ext>
            </a:extLst>
          </p:cNvPr>
          <p:cNvSpPr>
            <a:spLocks noGrp="1"/>
          </p:cNvSpPr>
          <p:nvPr>
            <p:ph type="body" sz="quarter" idx="17" hasCustomPrompt="1"/>
          </p:nvPr>
        </p:nvSpPr>
        <p:spPr>
          <a:xfrm>
            <a:off x="6049529" y="2502373"/>
            <a:ext cx="2304669" cy="208805"/>
          </a:xfrm>
          <a:prstGeom prst="rect">
            <a:avLst/>
          </a:prstGeom>
        </p:spPr>
        <p:txBody>
          <a:bodyPr/>
          <a:lstStyle>
            <a:lvl1pPr marL="0" indent="0" algn="ctr">
              <a:buNone/>
              <a:defRPr sz="1125" b="1">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Name </a:t>
            </a:r>
          </a:p>
        </p:txBody>
      </p:sp>
      <p:sp>
        <p:nvSpPr>
          <p:cNvPr id="16" name="Text Placeholder 32">
            <a:extLst>
              <a:ext uri="{FF2B5EF4-FFF2-40B4-BE49-F238E27FC236}">
                <a16:creationId xmlns:a16="http://schemas.microsoft.com/office/drawing/2014/main" id="{354CCBDB-0C4D-CF41-ADFA-5CC73361C08E}"/>
              </a:ext>
            </a:extLst>
          </p:cNvPr>
          <p:cNvSpPr>
            <a:spLocks noGrp="1"/>
          </p:cNvSpPr>
          <p:nvPr>
            <p:ph type="body" sz="quarter" idx="18" hasCustomPrompt="1"/>
          </p:nvPr>
        </p:nvSpPr>
        <p:spPr>
          <a:xfrm>
            <a:off x="6049529" y="2748045"/>
            <a:ext cx="2304669" cy="1371913"/>
          </a:xfrm>
          <a:prstGeom prst="rect">
            <a:avLst/>
          </a:prstGeom>
        </p:spPr>
        <p:txBody>
          <a:bodyPr lIns="137160" rIns="137160"/>
          <a:lstStyle>
            <a:lvl1pPr marL="0" indent="0" algn="ctr">
              <a:lnSpc>
                <a:spcPct val="100000"/>
              </a:lnSpc>
              <a:spcBef>
                <a:spcPts val="0"/>
              </a:spcBef>
              <a:buNone/>
              <a:defRPr sz="900" b="0">
                <a:solidFill>
                  <a:srgbClr val="474C55"/>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text</a:t>
            </a:r>
          </a:p>
        </p:txBody>
      </p:sp>
      <p:sp>
        <p:nvSpPr>
          <p:cNvPr id="20" name="footer ">
            <a:extLst>
              <a:ext uri="{FF2B5EF4-FFF2-40B4-BE49-F238E27FC236}">
                <a16:creationId xmlns:a16="http://schemas.microsoft.com/office/drawing/2014/main" id="{5BDF4440-AC2D-8847-96BE-50AFD8425ABF}"/>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21" name="Oval 20">
            <a:extLst>
              <a:ext uri="{FF2B5EF4-FFF2-40B4-BE49-F238E27FC236}">
                <a16:creationId xmlns:a16="http://schemas.microsoft.com/office/drawing/2014/main" id="{EED924FB-4135-244A-85FE-EB2D4F99CF98}"/>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22" name="TextBox 21">
            <a:extLst>
              <a:ext uri="{FF2B5EF4-FFF2-40B4-BE49-F238E27FC236}">
                <a16:creationId xmlns:a16="http://schemas.microsoft.com/office/drawing/2014/main" id="{DA8507D3-B330-4C44-A643-298B3E29764A}"/>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3507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52F168-8B3E-124D-8622-EB0ED45E7CC9}"/>
              </a:ext>
            </a:extLst>
          </p:cNvPr>
          <p:cNvSpPr>
            <a:spLocks noGrp="1"/>
          </p:cNvSpPr>
          <p:nvPr>
            <p:ph type="title" hasCustomPrompt="1"/>
          </p:nvPr>
        </p:nvSpPr>
        <p:spPr>
          <a:xfrm>
            <a:off x="5018568" y="1495800"/>
            <a:ext cx="3668233" cy="870210"/>
          </a:xfrm>
          <a:prstGeom prst="rect">
            <a:avLst/>
          </a:prstGeom>
        </p:spPr>
        <p:txBody>
          <a:bodyPr lIns="0" tIns="0" rIns="0" bIns="0"/>
          <a:lstStyle>
            <a:lvl1pPr>
              <a:lnSpc>
                <a:spcPts val="3375"/>
              </a:lnSpc>
              <a:defRPr sz="3000" b="1" cap="none" baseline="0">
                <a:solidFill>
                  <a:srgbClr val="811167"/>
                </a:solidFill>
              </a:defRPr>
            </a:lvl1pPr>
          </a:lstStyle>
          <a:p>
            <a:r>
              <a:rPr lang="en-US"/>
              <a:t>Section </a:t>
            </a:r>
            <a:br>
              <a:rPr lang="en-US"/>
            </a:br>
            <a:r>
              <a:rPr lang="en-US"/>
              <a:t>Break</a:t>
            </a:r>
          </a:p>
        </p:txBody>
      </p:sp>
      <p:sp>
        <p:nvSpPr>
          <p:cNvPr id="8" name="footer ">
            <a:extLst>
              <a:ext uri="{FF2B5EF4-FFF2-40B4-BE49-F238E27FC236}">
                <a16:creationId xmlns:a16="http://schemas.microsoft.com/office/drawing/2014/main" id="{4D755C50-9F9D-4048-93D0-7F46AC80E7E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9" name="Oval 8">
            <a:extLst>
              <a:ext uri="{FF2B5EF4-FFF2-40B4-BE49-F238E27FC236}">
                <a16:creationId xmlns:a16="http://schemas.microsoft.com/office/drawing/2014/main" id="{A47A2003-796A-D64A-9CC0-F8E0A1B688CA}"/>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0" name="TextBox 9">
            <a:extLst>
              <a:ext uri="{FF2B5EF4-FFF2-40B4-BE49-F238E27FC236}">
                <a16:creationId xmlns:a16="http://schemas.microsoft.com/office/drawing/2014/main" id="{1862D659-2BE7-E540-8F32-67BEE990186F}"/>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
        <p:nvSpPr>
          <p:cNvPr id="3" name="Picture Placeholder 3">
            <a:extLst>
              <a:ext uri="{FF2B5EF4-FFF2-40B4-BE49-F238E27FC236}">
                <a16:creationId xmlns:a16="http://schemas.microsoft.com/office/drawing/2014/main" id="{F9FD9171-463C-AD4B-8174-B52AAC1A8BC9}"/>
              </a:ext>
            </a:extLst>
          </p:cNvPr>
          <p:cNvSpPr>
            <a:spLocks noGrp="1"/>
          </p:cNvSpPr>
          <p:nvPr>
            <p:ph type="pic" sz="quarter" idx="10" hasCustomPrompt="1"/>
          </p:nvPr>
        </p:nvSpPr>
        <p:spPr>
          <a:xfrm>
            <a:off x="0" y="1"/>
            <a:ext cx="4572000" cy="5136800"/>
          </a:xfrm>
          <a:prstGeom prst="rect">
            <a:avLst/>
          </a:prstGeom>
          <a:pattFill prst="pct5">
            <a:fgClr>
              <a:schemeClr val="bg1">
                <a:lumMod val="75000"/>
              </a:schemeClr>
            </a:fgClr>
            <a:bgClr>
              <a:schemeClr val="bg1"/>
            </a:bgClr>
          </a:pattFill>
        </p:spPr>
        <p:txBody>
          <a:bodyPr/>
          <a:lstStyle>
            <a:lvl1pPr>
              <a:buClr>
                <a:srgbClr val="EA1C2C"/>
              </a:buClr>
              <a:defRPr sz="1200">
                <a:solidFill>
                  <a:srgbClr val="474C55"/>
                </a:solidFill>
              </a:defRPr>
            </a:lvl1pPr>
          </a:lstStyle>
          <a:p>
            <a:r>
              <a:rPr lang="en-US"/>
              <a:t>Insert picture</a:t>
            </a:r>
          </a:p>
        </p:txBody>
      </p:sp>
    </p:spTree>
    <p:extLst>
      <p:ext uri="{BB962C8B-B14F-4D97-AF65-F5344CB8AC3E}">
        <p14:creationId xmlns:p14="http://schemas.microsoft.com/office/powerpoint/2010/main" val="8046161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DC8462-703F-2347-BCF2-0DAE5A28CCD1}"/>
              </a:ext>
            </a:extLst>
          </p:cNvPr>
          <p:cNvPicPr>
            <a:picLocks noChangeAspect="1"/>
          </p:cNvPicPr>
          <p:nvPr userDrawn="1"/>
        </p:nvPicPr>
        <p:blipFill rotWithShape="1">
          <a:blip r:embed="rId2">
            <a:duotone>
              <a:prstClr val="black"/>
              <a:schemeClr val="tx2">
                <a:tint val="45000"/>
                <a:satMod val="400000"/>
              </a:schemeClr>
            </a:duotone>
            <a:alphaModFix amt="35000"/>
            <a:extLst>
              <a:ext uri="{BEBA8EAE-BF5A-486C-A8C5-ECC9F3942E4B}">
                <a14:imgProps xmlns:a14="http://schemas.microsoft.com/office/drawing/2010/main">
                  <a14:imgLayer r:embed="rId3">
                    <a14:imgEffect>
                      <a14:colorTemperature colorTemp="5900"/>
                    </a14:imgEffect>
                    <a14:imgEffect>
                      <a14:brightnessContrast bright="-40000" contrast="40000"/>
                    </a14:imgEffect>
                  </a14:imgLayer>
                </a14:imgProps>
              </a:ext>
            </a:extLst>
          </a:blip>
          <a:srcRect l="34934"/>
          <a:stretch/>
        </p:blipFill>
        <p:spPr>
          <a:xfrm>
            <a:off x="-1" y="621121"/>
            <a:ext cx="2554993" cy="3072685"/>
          </a:xfrm>
          <a:prstGeom prst="rect">
            <a:avLst/>
          </a:prstGeom>
        </p:spPr>
      </p:pic>
      <p:sp>
        <p:nvSpPr>
          <p:cNvPr id="11" name="Title 13">
            <a:extLst>
              <a:ext uri="{FF2B5EF4-FFF2-40B4-BE49-F238E27FC236}">
                <a16:creationId xmlns:a16="http://schemas.microsoft.com/office/drawing/2014/main" id="{C627CA78-D88B-B94A-8CBB-AC2B74D2126A}"/>
              </a:ext>
            </a:extLst>
          </p:cNvPr>
          <p:cNvSpPr>
            <a:spLocks noGrp="1"/>
          </p:cNvSpPr>
          <p:nvPr>
            <p:ph type="title" hasCustomPrompt="1"/>
          </p:nvPr>
        </p:nvSpPr>
        <p:spPr>
          <a:xfrm>
            <a:off x="893135" y="1990202"/>
            <a:ext cx="7783033" cy="314406"/>
          </a:xfrm>
          <a:prstGeom prst="rect">
            <a:avLst/>
          </a:prstGeom>
        </p:spPr>
        <p:txBody>
          <a:bodyPr lIns="0" tIns="0" rIns="0" bIns="0"/>
          <a:lstStyle>
            <a:lvl1pPr>
              <a:defRPr sz="3000" b="1" cap="none" baseline="0">
                <a:solidFill>
                  <a:srgbClr val="811167"/>
                </a:solidFill>
              </a:defRPr>
            </a:lvl1pPr>
          </a:lstStyle>
          <a:p>
            <a:r>
              <a:rPr lang="en-US"/>
              <a:t>Section Break</a:t>
            </a:r>
          </a:p>
        </p:txBody>
      </p:sp>
      <p:sp>
        <p:nvSpPr>
          <p:cNvPr id="15" name="footer ">
            <a:extLst>
              <a:ext uri="{FF2B5EF4-FFF2-40B4-BE49-F238E27FC236}">
                <a16:creationId xmlns:a16="http://schemas.microsoft.com/office/drawing/2014/main" id="{F3F59B27-E2FE-E142-86C4-6B03A679B2D9}"/>
              </a:ext>
            </a:extLst>
          </p:cNvPr>
          <p:cNvSpPr txBox="1"/>
          <p:nvPr userDrawn="1"/>
        </p:nvSpPr>
        <p:spPr>
          <a:xfrm>
            <a:off x="1127755"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6" name="Oval 15">
            <a:extLst>
              <a:ext uri="{FF2B5EF4-FFF2-40B4-BE49-F238E27FC236}">
                <a16:creationId xmlns:a16="http://schemas.microsoft.com/office/drawing/2014/main" id="{E4FCDDC5-0F7D-5F4D-B648-F4CA6419441C}"/>
              </a:ext>
            </a:extLst>
          </p:cNvPr>
          <p:cNvSpPr/>
          <p:nvPr userDrawn="1"/>
        </p:nvSpPr>
        <p:spPr>
          <a:xfrm>
            <a:off x="888321"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7" name="TextBox 16">
            <a:extLst>
              <a:ext uri="{FF2B5EF4-FFF2-40B4-BE49-F238E27FC236}">
                <a16:creationId xmlns:a16="http://schemas.microsoft.com/office/drawing/2014/main" id="{B8CFEA96-2D6C-714A-9B36-1DC5967F8054}"/>
              </a:ext>
            </a:extLst>
          </p:cNvPr>
          <p:cNvSpPr txBox="1"/>
          <p:nvPr userDrawn="1"/>
        </p:nvSpPr>
        <p:spPr>
          <a:xfrm>
            <a:off x="781875"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2004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p:ext uri="{DCECCB84-F9BA-43D5-87BE-67443E8EF086}">
      <p15:sldGuideLst xmlns:p15="http://schemas.microsoft.com/office/powerpoint/2012/main">
        <p15:guide id="1" orient="horz" pos="2160">
          <p15:clr>
            <a:srgbClr val="FBAE40"/>
          </p15:clr>
        </p15:guide>
        <p15:guide id="2" pos="5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24ACF9-7EF1-8C4B-B4C8-A1B1E871EC35}"/>
              </a:ext>
            </a:extLst>
          </p:cNvPr>
          <p:cNvSpPr/>
          <p:nvPr userDrawn="1"/>
        </p:nvSpPr>
        <p:spPr>
          <a:xfrm>
            <a:off x="0" y="-103783"/>
            <a:ext cx="9144000" cy="4465790"/>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pic>
        <p:nvPicPr>
          <p:cNvPr id="9" name="Picture 8">
            <a:extLst>
              <a:ext uri="{FF2B5EF4-FFF2-40B4-BE49-F238E27FC236}">
                <a16:creationId xmlns:a16="http://schemas.microsoft.com/office/drawing/2014/main" id="{C64A6811-7A09-BC41-9CE3-9D46933E449A}"/>
              </a:ext>
            </a:extLst>
          </p:cNvPr>
          <p:cNvPicPr>
            <a:picLocks noChangeAspect="1"/>
          </p:cNvPicPr>
          <p:nvPr userDrawn="1"/>
        </p:nvPicPr>
        <p:blipFill rotWithShape="1">
          <a:blip r:embed="rId2">
            <a:alphaModFix amt="60000"/>
            <a:extLst>
              <a:ext uri="{BEBA8EAE-BF5A-486C-A8C5-ECC9F3942E4B}">
                <a14:imgProps xmlns:a14="http://schemas.microsoft.com/office/drawing/2010/main">
                  <a14:imgLayer r:embed="rId3">
                    <a14:imgEffect>
                      <a14:colorTemperature colorTemp="5900"/>
                    </a14:imgEffect>
                    <a14:imgEffect>
                      <a14:brightnessContrast bright="100000" contrast="100000"/>
                    </a14:imgEffect>
                  </a14:imgLayer>
                </a14:imgProps>
              </a:ext>
            </a:extLst>
          </a:blip>
          <a:srcRect l="34934"/>
          <a:stretch/>
        </p:blipFill>
        <p:spPr>
          <a:xfrm>
            <a:off x="-1" y="621121"/>
            <a:ext cx="2554993" cy="3072685"/>
          </a:xfrm>
          <a:prstGeom prst="rect">
            <a:avLst/>
          </a:prstGeom>
        </p:spPr>
      </p:pic>
      <p:sp>
        <p:nvSpPr>
          <p:cNvPr id="8" name="Title 13">
            <a:extLst>
              <a:ext uri="{FF2B5EF4-FFF2-40B4-BE49-F238E27FC236}">
                <a16:creationId xmlns:a16="http://schemas.microsoft.com/office/drawing/2014/main" id="{15C7F885-4FBA-4F4B-A92C-2CE5FDF4AED8}"/>
              </a:ext>
            </a:extLst>
          </p:cNvPr>
          <p:cNvSpPr>
            <a:spLocks noGrp="1"/>
          </p:cNvSpPr>
          <p:nvPr>
            <p:ph type="title" hasCustomPrompt="1"/>
          </p:nvPr>
        </p:nvSpPr>
        <p:spPr>
          <a:xfrm>
            <a:off x="893135" y="1990202"/>
            <a:ext cx="7783033" cy="314406"/>
          </a:xfrm>
          <a:prstGeom prst="rect">
            <a:avLst/>
          </a:prstGeom>
        </p:spPr>
        <p:txBody>
          <a:bodyPr lIns="0" tIns="0" rIns="0" bIns="0"/>
          <a:lstStyle>
            <a:lvl1pPr>
              <a:defRPr sz="3000" b="1" cap="none" baseline="0">
                <a:solidFill>
                  <a:schemeClr val="bg1"/>
                </a:solidFill>
              </a:defRPr>
            </a:lvl1pPr>
          </a:lstStyle>
          <a:p>
            <a:r>
              <a:rPr lang="en-US"/>
              <a:t>Section Break</a:t>
            </a:r>
          </a:p>
        </p:txBody>
      </p:sp>
      <p:sp>
        <p:nvSpPr>
          <p:cNvPr id="2" name="Rectangle 1">
            <a:extLst>
              <a:ext uri="{FF2B5EF4-FFF2-40B4-BE49-F238E27FC236}">
                <a16:creationId xmlns:a16="http://schemas.microsoft.com/office/drawing/2014/main" id="{B1C9C513-3032-6646-A69B-E28E1EF336AD}"/>
              </a:ext>
            </a:extLst>
          </p:cNvPr>
          <p:cNvSpPr/>
          <p:nvPr userDrawn="1"/>
        </p:nvSpPr>
        <p:spPr>
          <a:xfrm>
            <a:off x="-1" y="5015910"/>
            <a:ext cx="9144001" cy="14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ooter ">
            <a:extLst>
              <a:ext uri="{FF2B5EF4-FFF2-40B4-BE49-F238E27FC236}">
                <a16:creationId xmlns:a16="http://schemas.microsoft.com/office/drawing/2014/main" id="{1DE1094A-4EB1-E84B-BCF9-A6CE1ACEBCDE}"/>
              </a:ext>
            </a:extLst>
          </p:cNvPr>
          <p:cNvSpPr txBox="1"/>
          <p:nvPr userDrawn="1"/>
        </p:nvSpPr>
        <p:spPr>
          <a:xfrm>
            <a:off x="1127755"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7" name="Oval 16">
            <a:extLst>
              <a:ext uri="{FF2B5EF4-FFF2-40B4-BE49-F238E27FC236}">
                <a16:creationId xmlns:a16="http://schemas.microsoft.com/office/drawing/2014/main" id="{E055499F-0B0E-364B-9E08-AF66CA4D76A8}"/>
              </a:ext>
            </a:extLst>
          </p:cNvPr>
          <p:cNvSpPr/>
          <p:nvPr userDrawn="1"/>
        </p:nvSpPr>
        <p:spPr>
          <a:xfrm>
            <a:off x="888321"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8" name="TextBox 17">
            <a:extLst>
              <a:ext uri="{FF2B5EF4-FFF2-40B4-BE49-F238E27FC236}">
                <a16:creationId xmlns:a16="http://schemas.microsoft.com/office/drawing/2014/main" id="{BE7BF628-1815-904C-BDF2-E7608E6CD356}"/>
              </a:ext>
            </a:extLst>
          </p:cNvPr>
          <p:cNvSpPr txBox="1"/>
          <p:nvPr userDrawn="1"/>
        </p:nvSpPr>
        <p:spPr>
          <a:xfrm>
            <a:off x="781875"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41860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DCECCB84-F9BA-43D5-87BE-67443E8EF086}">
      <p15:sldGuideLst xmlns:p15="http://schemas.microsoft.com/office/powerpoint/2012/main">
        <p15:guide id="1" orient="horz" pos="2160">
          <p15:clr>
            <a:srgbClr val="FBAE40"/>
          </p15:clr>
        </p15:guide>
        <p15:guide id="2" pos="55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Slide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ACE97-8BA6-C449-B653-38F31A15DC78}"/>
              </a:ext>
            </a:extLst>
          </p:cNvPr>
          <p:cNvPicPr>
            <a:picLocks noChangeAspect="1"/>
          </p:cNvPicPr>
          <p:nvPr userDrawn="1"/>
        </p:nvPicPr>
        <p:blipFill rotWithShape="1">
          <a:blip r:embed="rId2"/>
          <a:srcRect t="511"/>
          <a:stretch/>
        </p:blipFill>
        <p:spPr>
          <a:xfrm>
            <a:off x="1" y="0"/>
            <a:ext cx="9143999" cy="5150465"/>
          </a:xfrm>
          <a:prstGeom prst="rect">
            <a:avLst/>
          </a:prstGeom>
        </p:spPr>
      </p:pic>
      <p:sp>
        <p:nvSpPr>
          <p:cNvPr id="22" name="Overlay">
            <a:extLst>
              <a:ext uri="{FF2B5EF4-FFF2-40B4-BE49-F238E27FC236}">
                <a16:creationId xmlns:a16="http://schemas.microsoft.com/office/drawing/2014/main" id="{F7AF5FDC-21BB-1945-AF2B-1EF0CA0DAD31}"/>
              </a:ext>
            </a:extLst>
          </p:cNvPr>
          <p:cNvSpPr/>
          <p:nvPr userDrawn="1"/>
        </p:nvSpPr>
        <p:spPr>
          <a:xfrm>
            <a:off x="-3607" y="-1"/>
            <a:ext cx="9144000" cy="5150465"/>
          </a:xfrm>
          <a:prstGeom prst="rect">
            <a:avLst/>
          </a:prstGeom>
          <a:gradFill>
            <a:gsLst>
              <a:gs pos="82000">
                <a:schemeClr val="bg1">
                  <a:alpha val="24000"/>
                </a:schemeClr>
              </a:gs>
              <a:gs pos="37000">
                <a:schemeClr val="bg1">
                  <a:alpha val="76000"/>
                </a:schemeClr>
              </a:gs>
              <a:gs pos="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overlay 2">
            <a:extLst>
              <a:ext uri="{FF2B5EF4-FFF2-40B4-BE49-F238E27FC236}">
                <a16:creationId xmlns:a16="http://schemas.microsoft.com/office/drawing/2014/main" id="{48EAC6FC-69AD-0540-B48A-AE3511F145A3}"/>
              </a:ext>
            </a:extLst>
          </p:cNvPr>
          <p:cNvPicPr>
            <a:picLocks noChangeAspect="1"/>
          </p:cNvPicPr>
          <p:nvPr userDrawn="1"/>
        </p:nvPicPr>
        <p:blipFill>
          <a:blip r:embed="rId3" cstate="email">
            <a:alphaModFix amt="47000"/>
            <a:extLst>
              <a:ext uri="{28A0092B-C50C-407E-A947-70E740481C1C}">
                <a14:useLocalDpi xmlns:a14="http://schemas.microsoft.com/office/drawing/2010/main"/>
              </a:ext>
            </a:extLst>
          </a:blip>
          <a:stretch>
            <a:fillRect/>
          </a:stretch>
        </p:blipFill>
        <p:spPr>
          <a:xfrm>
            <a:off x="4198802" y="3945118"/>
            <a:ext cx="4941593" cy="1111319"/>
          </a:xfrm>
          <a:prstGeom prst="rect">
            <a:avLst/>
          </a:prstGeom>
        </p:spPr>
      </p:pic>
      <p:grpSp>
        <p:nvGrpSpPr>
          <p:cNvPr id="6" name="Group 5">
            <a:extLst>
              <a:ext uri="{FF2B5EF4-FFF2-40B4-BE49-F238E27FC236}">
                <a16:creationId xmlns:a16="http://schemas.microsoft.com/office/drawing/2014/main" id="{70A1B79E-5FC4-DB47-B80C-A88C54F2734D}"/>
              </a:ext>
            </a:extLst>
          </p:cNvPr>
          <p:cNvGrpSpPr/>
          <p:nvPr userDrawn="1"/>
        </p:nvGrpSpPr>
        <p:grpSpPr>
          <a:xfrm>
            <a:off x="-7214" y="217123"/>
            <a:ext cx="1909698" cy="3978692"/>
            <a:chOff x="0" y="62501"/>
            <a:chExt cx="1561923" cy="4338842"/>
          </a:xfrm>
        </p:grpSpPr>
        <p:pic>
          <p:nvPicPr>
            <p:cNvPr id="7" name="graphic element 2" descr="arrow-simple.png">
              <a:extLst>
                <a:ext uri="{FF2B5EF4-FFF2-40B4-BE49-F238E27FC236}">
                  <a16:creationId xmlns:a16="http://schemas.microsoft.com/office/drawing/2014/main" id="{54CBE01D-A437-9247-8BA6-023DAEC07BEE}"/>
                </a:ext>
              </a:extLst>
            </p:cNvPr>
            <p:cNvPicPr>
              <a:picLocks noChangeAspect="1"/>
            </p:cNvPicPr>
            <p:nvPr userDrawn="1"/>
          </p:nvPicPr>
          <p:blipFill rotWithShape="1">
            <a:blip r:embed="rId4"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8" name="graphic element" descr="Triple arrow.png">
              <a:extLst>
                <a:ext uri="{FF2B5EF4-FFF2-40B4-BE49-F238E27FC236}">
                  <a16:creationId xmlns:a16="http://schemas.microsoft.com/office/drawing/2014/main" id="{EF937298-E37D-AC40-9EB5-5E15F8F34E2D}"/>
                </a:ext>
              </a:extLst>
            </p:cNvPr>
            <p:cNvPicPr>
              <a:picLocks noChangeAspect="1"/>
            </p:cNvPicPr>
            <p:nvPr userDrawn="1"/>
          </p:nvPicPr>
          <p:blipFill rotWithShape="1">
            <a:blip r:embed="rId5" cstate="email">
              <a:alphaModFix amt="7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7" name="Blue bar">
            <a:extLst>
              <a:ext uri="{FF2B5EF4-FFF2-40B4-BE49-F238E27FC236}">
                <a16:creationId xmlns:a16="http://schemas.microsoft.com/office/drawing/2014/main" id="{4D302399-A77C-7940-8DFD-6092623B1AA9}"/>
              </a:ext>
            </a:extLst>
          </p:cNvPr>
          <p:cNvSpPr/>
          <p:nvPr userDrawn="1"/>
        </p:nvSpPr>
        <p:spPr>
          <a:xfrm>
            <a:off x="0" y="5056126"/>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3">
            <a:extLst>
              <a:ext uri="{FF2B5EF4-FFF2-40B4-BE49-F238E27FC236}">
                <a16:creationId xmlns:a16="http://schemas.microsoft.com/office/drawing/2014/main" id="{58D79C73-15C9-0348-8556-A1BDFC4BFD26}"/>
              </a:ext>
            </a:extLst>
          </p:cNvPr>
          <p:cNvSpPr txBox="1">
            <a:spLocks/>
          </p:cNvSpPr>
          <p:nvPr userDrawn="1"/>
        </p:nvSpPr>
        <p:spPr>
          <a:xfrm>
            <a:off x="898172" y="2095086"/>
            <a:ext cx="7767364" cy="335926"/>
          </a:xfrm>
          <a:prstGeom prst="rect">
            <a:avLst/>
          </a:prstGeom>
        </p:spPr>
        <p:txBody>
          <a:bodyPr lIns="0" tIns="0" rIns="0" bIns="0"/>
          <a:lstStyle>
            <a:lvl1pPr algn="l" defTabSz="685800" rtl="0" eaLnBrk="1" latinLnBrk="0" hangingPunct="1">
              <a:lnSpc>
                <a:spcPct val="90000"/>
              </a:lnSpc>
              <a:spcBef>
                <a:spcPct val="0"/>
              </a:spcBef>
              <a:buNone/>
              <a:defRPr sz="4000" b="1" kern="1200" cap="none" baseline="0">
                <a:solidFill>
                  <a:srgbClr val="621B4A"/>
                </a:solidFill>
                <a:latin typeface="+mj-lt"/>
                <a:ea typeface="+mj-ea"/>
                <a:cs typeface="+mj-cs"/>
              </a:defRPr>
            </a:lvl1pPr>
          </a:lstStyle>
          <a:p>
            <a:r>
              <a:rPr lang="en-US" sz="3000">
                <a:solidFill>
                  <a:srgbClr val="811167"/>
                </a:solidFill>
              </a:rPr>
              <a:t>Thank you</a:t>
            </a:r>
          </a:p>
        </p:txBody>
      </p:sp>
      <p:pic>
        <p:nvPicPr>
          <p:cNvPr id="15" name="Picture 14" descr="BEC A Logo RB RGB.png">
            <a:extLst>
              <a:ext uri="{FF2B5EF4-FFF2-40B4-BE49-F238E27FC236}">
                <a16:creationId xmlns:a16="http://schemas.microsoft.com/office/drawing/2014/main" id="{2802A99E-1795-064F-AB09-F09CF0CAC31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6" name="Picture 15" descr="Themeline.png">
            <a:extLst>
              <a:ext uri="{FF2B5EF4-FFF2-40B4-BE49-F238E27FC236}">
                <a16:creationId xmlns:a16="http://schemas.microsoft.com/office/drawing/2014/main" id="{8DE323E9-EC50-8D44-A347-D078EA4E8CF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4" name="Rectangle 13">
            <a:extLst>
              <a:ext uri="{FF2B5EF4-FFF2-40B4-BE49-F238E27FC236}">
                <a16:creationId xmlns:a16="http://schemas.microsoft.com/office/drawing/2014/main" id="{EA7DBBEE-F333-1345-99B6-C9E6C3AF8C30}"/>
              </a:ext>
            </a:extLst>
          </p:cNvPr>
          <p:cNvSpPr/>
          <p:nvPr userDrawn="1"/>
        </p:nvSpPr>
        <p:spPr>
          <a:xfrm>
            <a:off x="898171" y="4446511"/>
            <a:ext cx="4505933" cy="577081"/>
          </a:xfrm>
          <a:prstGeom prst="rect">
            <a:avLst/>
          </a:prstGeom>
        </p:spPr>
        <p:txBody>
          <a:bodyPr wrap="square" lIns="0" tIns="0" rIns="0" bIns="0">
            <a:spAutoFit/>
          </a:bodyPr>
          <a:lstStyle/>
          <a:p>
            <a:r>
              <a:rPr lang="en-US" sz="750">
                <a:solidFill>
                  <a:srgbClr val="474C55"/>
                </a:solidFill>
              </a:rPr>
              <a:t>© 2019 Beckman Coulter, Inc. All rights reserved. Beckman Coulter confidential.</a:t>
            </a:r>
          </a:p>
          <a:p>
            <a:r>
              <a:rPr lang="en-US" sz="750">
                <a:solidFill>
                  <a:srgbClr val="474C55"/>
                </a:solidFill>
              </a:rPr>
              <a:t>Beckman Coulter, the stylized logo, and the Beckman Coulter product and service marks mentioned herein are trademarks or registered trademarks of Beckman Coulter, Inc. in the United States and other countries.   </a:t>
            </a:r>
          </a:p>
          <a:p>
            <a:endParaRPr lang="en-US" sz="750">
              <a:solidFill>
                <a:srgbClr val="474C55"/>
              </a:solidFill>
            </a:endParaRPr>
          </a:p>
        </p:txBody>
      </p:sp>
    </p:spTree>
    <p:extLst>
      <p:ext uri="{BB962C8B-B14F-4D97-AF65-F5344CB8AC3E}">
        <p14:creationId xmlns:p14="http://schemas.microsoft.com/office/powerpoint/2010/main" val="18672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1E9218-DD2B-BD4B-8028-95B186DB0844}"/>
              </a:ext>
            </a:extLst>
          </p:cNvPr>
          <p:cNvGrpSpPr/>
          <p:nvPr userDrawn="1"/>
        </p:nvGrpSpPr>
        <p:grpSpPr>
          <a:xfrm>
            <a:off x="-2498" y="149825"/>
            <a:ext cx="1909698" cy="3978692"/>
            <a:chOff x="0" y="62501"/>
            <a:chExt cx="1561923" cy="4338842"/>
          </a:xfrm>
        </p:grpSpPr>
        <p:pic>
          <p:nvPicPr>
            <p:cNvPr id="16" name="graphic element 2" descr="arrow-simple.png">
              <a:extLst>
                <a:ext uri="{FF2B5EF4-FFF2-40B4-BE49-F238E27FC236}">
                  <a16:creationId xmlns:a16="http://schemas.microsoft.com/office/drawing/2014/main" id="{1F18274A-CE00-114D-A929-3A83613FEFFB}"/>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8" name="graphic element" descr="Triple arrow.png">
              <a:extLst>
                <a:ext uri="{FF2B5EF4-FFF2-40B4-BE49-F238E27FC236}">
                  <a16:creationId xmlns:a16="http://schemas.microsoft.com/office/drawing/2014/main" id="{AB77C136-45BB-8145-A2CB-5FDF7CA6DD9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7" name="Blue bar">
            <a:extLst>
              <a:ext uri="{FF2B5EF4-FFF2-40B4-BE49-F238E27FC236}">
                <a16:creationId xmlns:a16="http://schemas.microsoft.com/office/drawing/2014/main" id="{4D302399-A77C-7940-8DFD-6092623B1AA9}"/>
              </a:ext>
            </a:extLst>
          </p:cNvPr>
          <p:cNvSpPr/>
          <p:nvPr userDrawn="1"/>
        </p:nvSpPr>
        <p:spPr>
          <a:xfrm>
            <a:off x="0" y="5056126"/>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3">
            <a:extLst>
              <a:ext uri="{FF2B5EF4-FFF2-40B4-BE49-F238E27FC236}">
                <a16:creationId xmlns:a16="http://schemas.microsoft.com/office/drawing/2014/main" id="{58D79C73-15C9-0348-8556-A1BDFC4BFD26}"/>
              </a:ext>
            </a:extLst>
          </p:cNvPr>
          <p:cNvSpPr txBox="1">
            <a:spLocks/>
          </p:cNvSpPr>
          <p:nvPr userDrawn="1"/>
        </p:nvSpPr>
        <p:spPr>
          <a:xfrm>
            <a:off x="898172" y="2095086"/>
            <a:ext cx="7767364" cy="335926"/>
          </a:xfrm>
          <a:prstGeom prst="rect">
            <a:avLst/>
          </a:prstGeom>
        </p:spPr>
        <p:txBody>
          <a:bodyPr lIns="0" tIns="0" rIns="0" bIns="0"/>
          <a:lstStyle>
            <a:lvl1pPr algn="l" defTabSz="685800" rtl="0" eaLnBrk="1" latinLnBrk="0" hangingPunct="1">
              <a:lnSpc>
                <a:spcPct val="90000"/>
              </a:lnSpc>
              <a:spcBef>
                <a:spcPct val="0"/>
              </a:spcBef>
              <a:buNone/>
              <a:defRPr sz="4000" b="1" kern="1200" cap="none" baseline="0">
                <a:solidFill>
                  <a:srgbClr val="621B4A"/>
                </a:solidFill>
                <a:latin typeface="+mj-lt"/>
                <a:ea typeface="+mj-ea"/>
                <a:cs typeface="+mj-cs"/>
              </a:defRPr>
            </a:lvl1pPr>
          </a:lstStyle>
          <a:p>
            <a:r>
              <a:rPr lang="en-US" sz="3000">
                <a:solidFill>
                  <a:srgbClr val="811167"/>
                </a:solidFill>
              </a:rPr>
              <a:t>Thank you</a:t>
            </a:r>
          </a:p>
        </p:txBody>
      </p:sp>
      <p:sp>
        <p:nvSpPr>
          <p:cNvPr id="8" name="Rectangle 7">
            <a:extLst>
              <a:ext uri="{FF2B5EF4-FFF2-40B4-BE49-F238E27FC236}">
                <a16:creationId xmlns:a16="http://schemas.microsoft.com/office/drawing/2014/main" id="{9632FB40-165A-5F4E-885C-327A076CBC92}"/>
              </a:ext>
            </a:extLst>
          </p:cNvPr>
          <p:cNvSpPr/>
          <p:nvPr userDrawn="1"/>
        </p:nvSpPr>
        <p:spPr>
          <a:xfrm>
            <a:off x="898171" y="4446511"/>
            <a:ext cx="4505933" cy="577081"/>
          </a:xfrm>
          <a:prstGeom prst="rect">
            <a:avLst/>
          </a:prstGeom>
        </p:spPr>
        <p:txBody>
          <a:bodyPr wrap="square" lIns="0" tIns="0" rIns="0" bIns="0">
            <a:spAutoFit/>
          </a:bodyPr>
          <a:lstStyle/>
          <a:p>
            <a:r>
              <a:rPr lang="en-US" sz="750">
                <a:solidFill>
                  <a:srgbClr val="811167"/>
                </a:solidFill>
              </a:rPr>
              <a:t>© 2019 Beckman Coulter, Inc. All rights reserved. Beckman Coulter confidential.</a:t>
            </a:r>
          </a:p>
          <a:p>
            <a:r>
              <a:rPr lang="en-US" sz="750">
                <a:solidFill>
                  <a:srgbClr val="474C55"/>
                </a:solidFill>
              </a:rPr>
              <a:t>Beckman Coulter, the stylized logo, and the Beckman Coulter product and service marks mentioned herein are trademarks or registered trademarks of Beckman Coulter, Inc. in the United States and other countries.   </a:t>
            </a:r>
          </a:p>
          <a:p>
            <a:endParaRPr lang="en-US" sz="750">
              <a:solidFill>
                <a:srgbClr val="474C55"/>
              </a:solidFill>
            </a:endParaRPr>
          </a:p>
        </p:txBody>
      </p:sp>
    </p:spTree>
    <p:extLst>
      <p:ext uri="{BB962C8B-B14F-4D97-AF65-F5344CB8AC3E}">
        <p14:creationId xmlns:p14="http://schemas.microsoft.com/office/powerpoint/2010/main" val="33278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sp>
        <p:nvSpPr>
          <p:cNvPr id="17" name="Blue bar">
            <a:extLst>
              <a:ext uri="{FF2B5EF4-FFF2-40B4-BE49-F238E27FC236}">
                <a16:creationId xmlns:a16="http://schemas.microsoft.com/office/drawing/2014/main" id="{4D302399-A77C-7940-8DFD-6092623B1AA9}"/>
              </a:ext>
            </a:extLst>
          </p:cNvPr>
          <p:cNvSpPr/>
          <p:nvPr userDrawn="1"/>
        </p:nvSpPr>
        <p:spPr>
          <a:xfrm>
            <a:off x="0" y="5056126"/>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
            <a:extLst>
              <a:ext uri="{FF2B5EF4-FFF2-40B4-BE49-F238E27FC236}">
                <a16:creationId xmlns:a16="http://schemas.microsoft.com/office/drawing/2014/main" id="{0FD42D4A-0B1E-1D4B-9DE6-85910052E1D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3" name="Title 1">
            <a:extLst>
              <a:ext uri="{FF2B5EF4-FFF2-40B4-BE49-F238E27FC236}">
                <a16:creationId xmlns:a16="http://schemas.microsoft.com/office/drawing/2014/main" id="{11DE2BD1-E037-9640-BCE9-324A406E24B1}"/>
              </a:ext>
            </a:extLst>
          </p:cNvPr>
          <p:cNvSpPr>
            <a:spLocks noGrp="1"/>
          </p:cNvSpPr>
          <p:nvPr>
            <p:ph type="title" hasCustomPrompt="1"/>
          </p:nvPr>
        </p:nvSpPr>
        <p:spPr>
          <a:xfrm>
            <a:off x="504885" y="297420"/>
            <a:ext cx="8181916" cy="274081"/>
          </a:xfrm>
          <a:prstGeom prst="rect">
            <a:avLst/>
          </a:prstGeom>
        </p:spPr>
        <p:txBody>
          <a:bodyPr lIns="0" tIns="0" rIns="0" bIns="0"/>
          <a:lstStyle>
            <a:lvl1pPr>
              <a:defRPr sz="2250" b="1" cap="none" baseline="0">
                <a:solidFill>
                  <a:srgbClr val="811167"/>
                </a:solidFill>
              </a:defRPr>
            </a:lvl1pPr>
          </a:lstStyle>
          <a:p>
            <a:r>
              <a:rPr lang="en-US"/>
              <a:t>References</a:t>
            </a:r>
          </a:p>
        </p:txBody>
      </p:sp>
      <p:sp>
        <p:nvSpPr>
          <p:cNvPr id="14" name="Text Placeholder 6">
            <a:extLst>
              <a:ext uri="{FF2B5EF4-FFF2-40B4-BE49-F238E27FC236}">
                <a16:creationId xmlns:a16="http://schemas.microsoft.com/office/drawing/2014/main" id="{2D7C0048-3C4E-A941-83FD-DAAA19A70F56}"/>
              </a:ext>
            </a:extLst>
          </p:cNvPr>
          <p:cNvSpPr>
            <a:spLocks noGrp="1"/>
          </p:cNvSpPr>
          <p:nvPr>
            <p:ph type="body" sz="quarter" idx="11" hasCustomPrompt="1"/>
          </p:nvPr>
        </p:nvSpPr>
        <p:spPr>
          <a:xfrm>
            <a:off x="504884" y="773518"/>
            <a:ext cx="8181916" cy="3615602"/>
          </a:xfrm>
          <a:prstGeom prst="rect">
            <a:avLst/>
          </a:prstGeom>
        </p:spPr>
        <p:txBody>
          <a:bodyPr lIns="0" tIns="0" rIns="0" bIns="0"/>
          <a:lstStyle>
            <a:lvl1pPr marL="177404" indent="-177404">
              <a:lnSpc>
                <a:spcPct val="100000"/>
              </a:lnSpc>
              <a:spcBef>
                <a:spcPts val="0"/>
              </a:spcBef>
              <a:spcAft>
                <a:spcPts val="450"/>
              </a:spcAft>
              <a:buClr>
                <a:srgbClr val="EA1C2C"/>
              </a:buClr>
              <a:buFont typeface="+mj-lt"/>
              <a:buAutoNum type="arabicPeriod"/>
              <a:tabLst/>
              <a:defRPr sz="675">
                <a:solidFill>
                  <a:srgbClr val="474C55"/>
                </a:solidFill>
              </a:defRPr>
            </a:lvl1pPr>
            <a:lvl2pPr marL="514350" indent="-257175">
              <a:spcAft>
                <a:spcPts val="300"/>
              </a:spcAft>
              <a:buClr>
                <a:srgbClr val="EA1C2C"/>
              </a:buClr>
              <a:buSzPct val="110000"/>
              <a:buFont typeface="+mj-lt"/>
              <a:buAutoNum type="arabicPeriod"/>
              <a:defRPr sz="1200">
                <a:solidFill>
                  <a:srgbClr val="474C55"/>
                </a:solidFill>
              </a:defRPr>
            </a:lvl2pPr>
            <a:lvl3pPr marL="771525" indent="-257175">
              <a:spcAft>
                <a:spcPts val="300"/>
              </a:spcAft>
              <a:buClr>
                <a:srgbClr val="EA1C2C"/>
              </a:buClr>
              <a:buSzPct val="110000"/>
              <a:buFont typeface="+mj-lt"/>
              <a:buAutoNum type="arabicPeriod"/>
              <a:defRPr sz="1200">
                <a:solidFill>
                  <a:srgbClr val="474C55"/>
                </a:solidFill>
              </a:defRPr>
            </a:lvl3pPr>
            <a:lvl4pPr>
              <a:buClr>
                <a:srgbClr val="621B4A"/>
              </a:buClr>
              <a:defRPr sz="1200">
                <a:solidFill>
                  <a:srgbClr val="474C55"/>
                </a:solidFill>
              </a:defRPr>
            </a:lvl4pPr>
            <a:lvl5pPr>
              <a:buClr>
                <a:srgbClr val="621B4A"/>
              </a:buClr>
              <a:defRPr sz="1200">
                <a:solidFill>
                  <a:srgbClr val="474C55"/>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vel</a:t>
            </a:r>
            <a:r>
              <a:rPr lang="en-US"/>
              <a:t> ex </a:t>
            </a:r>
            <a:r>
              <a:rPr lang="en-US" err="1"/>
              <a:t>tempor</a:t>
            </a:r>
            <a:r>
              <a:rPr lang="en-US"/>
              <a:t>, </a:t>
            </a:r>
            <a:r>
              <a:rPr lang="en-US" err="1"/>
              <a:t>finibus</a:t>
            </a:r>
            <a:r>
              <a:rPr lang="en-US"/>
              <a:t> </a:t>
            </a:r>
            <a:r>
              <a:rPr lang="en-US" err="1"/>
              <a:t>lectus</a:t>
            </a:r>
            <a:r>
              <a:rPr lang="en-US"/>
              <a:t> non, semper </a:t>
            </a:r>
            <a:r>
              <a:rPr lang="en-US" err="1"/>
              <a:t>lectus</a:t>
            </a:r>
            <a:r>
              <a:rPr lang="en-US"/>
              <a:t>. </a:t>
            </a:r>
            <a:r>
              <a:rPr lang="en-US" err="1"/>
              <a:t>Aenean</a:t>
            </a:r>
            <a:r>
              <a:rPr lang="en-US"/>
              <a:t> in </a:t>
            </a:r>
            <a:r>
              <a:rPr lang="en-US" err="1"/>
              <a:t>ultrices</a:t>
            </a:r>
            <a:r>
              <a:rPr lang="en-US"/>
              <a:t> est. </a:t>
            </a:r>
            <a:r>
              <a:rPr lang="en-US" err="1"/>
              <a:t>Praesent</a:t>
            </a:r>
            <a:r>
              <a:rPr lang="en-US"/>
              <a:t> in </a:t>
            </a:r>
            <a:r>
              <a:rPr lang="en-US" err="1"/>
              <a:t>feugiat</a:t>
            </a:r>
            <a:r>
              <a:rPr lang="en-US"/>
              <a:t> </a:t>
            </a:r>
            <a:r>
              <a:rPr lang="en-US" err="1"/>
              <a:t>risus</a:t>
            </a:r>
            <a:r>
              <a:rPr lang="en-US"/>
              <a:t>. </a:t>
            </a:r>
            <a:r>
              <a:rPr lang="en-US" err="1"/>
              <a:t>Phasellus</a:t>
            </a:r>
            <a:r>
              <a:rPr lang="en-US"/>
              <a:t> lacinia porta </a:t>
            </a:r>
            <a:r>
              <a:rPr lang="en-US" err="1"/>
              <a:t>enim</a:t>
            </a:r>
            <a:r>
              <a:rPr lang="en-US"/>
              <a:t>, in </a:t>
            </a:r>
            <a:r>
              <a:rPr lang="en-US" err="1"/>
              <a:t>blandit</a:t>
            </a:r>
            <a:r>
              <a:rPr lang="en-US"/>
              <a:t> </a:t>
            </a:r>
            <a:r>
              <a:rPr lang="en-US" err="1"/>
              <a:t>risus</a:t>
            </a:r>
            <a:r>
              <a:rPr lang="en-US"/>
              <a:t> </a:t>
            </a:r>
            <a:r>
              <a:rPr lang="en-US" err="1"/>
              <a:t>elementum</a:t>
            </a:r>
            <a:r>
              <a:rPr lang="en-US"/>
              <a:t> sit </a:t>
            </a:r>
            <a:r>
              <a:rPr lang="en-US" err="1"/>
              <a:t>amet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vel</a:t>
            </a:r>
            <a:r>
              <a:rPr lang="en-US"/>
              <a:t> ex </a:t>
            </a:r>
            <a:r>
              <a:rPr lang="en-US" err="1"/>
              <a:t>tempor</a:t>
            </a:r>
            <a:r>
              <a:rPr lang="en-US"/>
              <a:t>, </a:t>
            </a:r>
            <a:r>
              <a:rPr lang="en-US" err="1"/>
              <a:t>finibus</a:t>
            </a:r>
            <a:r>
              <a:rPr lang="en-US"/>
              <a:t> </a:t>
            </a:r>
            <a:r>
              <a:rPr lang="en-US" err="1"/>
              <a:t>lectus</a:t>
            </a:r>
            <a:r>
              <a:rPr lang="en-US"/>
              <a:t> non, semper </a:t>
            </a:r>
            <a:r>
              <a:rPr lang="en-US" err="1"/>
              <a:t>lectus</a:t>
            </a:r>
            <a:r>
              <a:rPr lang="en-US"/>
              <a:t>. </a:t>
            </a:r>
            <a:r>
              <a:rPr lang="en-US" err="1"/>
              <a:t>Aenean</a:t>
            </a:r>
            <a:r>
              <a:rPr lang="en-US"/>
              <a:t> in </a:t>
            </a:r>
            <a:r>
              <a:rPr lang="en-US" err="1"/>
              <a:t>ultrices</a:t>
            </a:r>
            <a:r>
              <a:rPr lang="en-US"/>
              <a:t> est. </a:t>
            </a:r>
            <a:r>
              <a:rPr lang="en-US" err="1"/>
              <a:t>Praesent</a:t>
            </a:r>
            <a:r>
              <a:rPr lang="en-US"/>
              <a:t> in </a:t>
            </a:r>
            <a:r>
              <a:rPr lang="en-US" err="1"/>
              <a:t>feugiat</a:t>
            </a:r>
            <a:r>
              <a:rPr lang="en-US"/>
              <a:t> </a:t>
            </a:r>
            <a:r>
              <a:rPr lang="en-US" err="1"/>
              <a:t>risus</a:t>
            </a:r>
            <a:r>
              <a:rPr lang="en-US"/>
              <a:t>. </a:t>
            </a:r>
            <a:r>
              <a:rPr lang="en-US" err="1"/>
              <a:t>Phasellus</a:t>
            </a:r>
            <a:r>
              <a:rPr lang="en-US"/>
              <a:t> lacinia porta </a:t>
            </a:r>
            <a:r>
              <a:rPr lang="en-US" err="1"/>
              <a:t>enim</a:t>
            </a:r>
            <a:r>
              <a:rPr lang="en-US"/>
              <a:t>, in </a:t>
            </a:r>
            <a:r>
              <a:rPr lang="en-US" err="1"/>
              <a:t>blandit</a:t>
            </a:r>
            <a:r>
              <a:rPr lang="en-US"/>
              <a:t> </a:t>
            </a:r>
            <a:r>
              <a:rPr lang="en-US" err="1"/>
              <a:t>risus</a:t>
            </a:r>
            <a:r>
              <a:rPr lang="en-US"/>
              <a:t> </a:t>
            </a:r>
            <a:r>
              <a:rPr lang="en-US" err="1"/>
              <a:t>elementum</a:t>
            </a:r>
            <a:r>
              <a:rPr lang="en-US"/>
              <a:t> sit </a:t>
            </a:r>
            <a:r>
              <a:rPr lang="en-US" err="1"/>
              <a:t>amet</a:t>
            </a:r>
            <a:r>
              <a:rPr lang="en-US"/>
              <a:t>. </a:t>
            </a:r>
          </a:p>
        </p:txBody>
      </p:sp>
      <p:sp>
        <p:nvSpPr>
          <p:cNvPr id="29" name="Oval 28">
            <a:extLst>
              <a:ext uri="{FF2B5EF4-FFF2-40B4-BE49-F238E27FC236}">
                <a16:creationId xmlns:a16="http://schemas.microsoft.com/office/drawing/2014/main" id="{D0D1D8D5-B1F7-9547-80B9-C4C5162A49B1}"/>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30" name="TextBox 29">
            <a:extLst>
              <a:ext uri="{FF2B5EF4-FFF2-40B4-BE49-F238E27FC236}">
                <a16:creationId xmlns:a16="http://schemas.microsoft.com/office/drawing/2014/main" id="{CF010213-2D67-E44E-A747-AC6189F17FD3}"/>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pic>
        <p:nvPicPr>
          <p:cNvPr id="31" name="Picture 30" descr="arrow-simple.png">
            <a:extLst>
              <a:ext uri="{FF2B5EF4-FFF2-40B4-BE49-F238E27FC236}">
                <a16:creationId xmlns:a16="http://schemas.microsoft.com/office/drawing/2014/main" id="{8E2FD3CE-9BB4-B446-8365-F4C5551D325D}"/>
              </a:ext>
            </a:extLst>
          </p:cNvPr>
          <p:cNvPicPr>
            <a:picLocks noChangeAspect="1"/>
          </p:cNvPicPr>
          <p:nvPr userDrawn="1"/>
        </p:nvPicPr>
        <p:blipFill rotWithShape="1">
          <a:blip r:embed="rId2" cstate="email">
            <a:alphaModFix amt="64000"/>
            <a:extLst>
              <a:ext uri="{28A0092B-C50C-407E-A947-70E740481C1C}">
                <a14:useLocalDpi xmlns:a14="http://schemas.microsoft.com/office/drawing/2010/main"/>
              </a:ext>
            </a:extLst>
          </a:blip>
          <a:srcRect l="26430"/>
          <a:stretch/>
        </p:blipFill>
        <p:spPr>
          <a:xfrm>
            <a:off x="-1" y="58082"/>
            <a:ext cx="474405" cy="774331"/>
          </a:xfrm>
          <a:prstGeom prst="rect">
            <a:avLst/>
          </a:prstGeom>
        </p:spPr>
      </p:pic>
    </p:spTree>
    <p:extLst>
      <p:ext uri="{BB962C8B-B14F-4D97-AF65-F5344CB8AC3E}">
        <p14:creationId xmlns:p14="http://schemas.microsoft.com/office/powerpoint/2010/main" val="897944984"/>
      </p:ext>
    </p:extLst>
  </p:cSld>
  <p:clrMapOvr>
    <a:masterClrMapping/>
  </p:clrMapOvr>
  <p:extLst>
    <p:ext uri="{DCECCB84-F9BA-43D5-87BE-67443E8EF086}">
      <p15:sldGuideLst xmlns:p15="http://schemas.microsoft.com/office/powerpoint/2012/main">
        <p15:guide id="1" orient="horz" pos="4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131FF9-8408-4042-9E7A-15C98F983801}"/>
              </a:ext>
            </a:extLst>
          </p:cNvPr>
          <p:cNvSpPr/>
          <p:nvPr userDrawn="1"/>
        </p:nvSpPr>
        <p:spPr>
          <a:xfrm>
            <a:off x="0" y="159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15659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1390C4-DEDF-B447-86B3-BD838779624B}"/>
              </a:ext>
            </a:extLst>
          </p:cNvPr>
          <p:cNvSpPr/>
          <p:nvPr userDrawn="1"/>
        </p:nvSpPr>
        <p:spPr>
          <a:xfrm>
            <a:off x="0" y="159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BEC A Logo RB RGB.png">
            <a:extLst>
              <a:ext uri="{FF2B5EF4-FFF2-40B4-BE49-F238E27FC236}">
                <a16:creationId xmlns:a16="http://schemas.microsoft.com/office/drawing/2014/main" id="{DB2519A1-A37F-DF4E-BAFF-F838E901AD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7" name="Picture 6" descr="Themeline.png">
            <a:extLst>
              <a:ext uri="{FF2B5EF4-FFF2-40B4-BE49-F238E27FC236}">
                <a16:creationId xmlns:a16="http://schemas.microsoft.com/office/drawing/2014/main" id="{24A9AF00-D2E5-A840-B263-AAC19E0F1BB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Tree>
    <p:extLst>
      <p:ext uri="{BB962C8B-B14F-4D97-AF65-F5344CB8AC3E}">
        <p14:creationId xmlns:p14="http://schemas.microsoft.com/office/powerpoint/2010/main" val="115222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B1">
    <p:spTree>
      <p:nvGrpSpPr>
        <p:cNvPr id="1" name=""/>
        <p:cNvGrpSpPr/>
        <p:nvPr/>
      </p:nvGrpSpPr>
      <p:grpSpPr>
        <a:xfrm>
          <a:off x="0" y="0"/>
          <a:ext cx="0" cy="0"/>
          <a:chOff x="0" y="0"/>
          <a:chExt cx="0" cy="0"/>
        </a:xfrm>
      </p:grpSpPr>
      <p:pic>
        <p:nvPicPr>
          <p:cNvPr id="20" name="graphic element 2" descr="arrow-simple.png">
            <a:extLst>
              <a:ext uri="{FF2B5EF4-FFF2-40B4-BE49-F238E27FC236}">
                <a16:creationId xmlns:a16="http://schemas.microsoft.com/office/drawing/2014/main" id="{6F88CB91-8436-6F4D-980E-F21B1BD49DB7}"/>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9233"/>
          <a:stretch/>
        </p:blipFill>
        <p:spPr>
          <a:xfrm>
            <a:off x="0" y="125644"/>
            <a:ext cx="353320" cy="799384"/>
          </a:xfrm>
          <a:prstGeom prst="rect">
            <a:avLst/>
          </a:prstGeom>
        </p:spPr>
      </p:pic>
      <p:pic>
        <p:nvPicPr>
          <p:cNvPr id="21" name="graphic element" descr="Triple arrow.png">
            <a:extLst>
              <a:ext uri="{FF2B5EF4-FFF2-40B4-BE49-F238E27FC236}">
                <a16:creationId xmlns:a16="http://schemas.microsoft.com/office/drawing/2014/main" id="{64EEC069-3B45-694C-B310-B6B2490FE9F9}"/>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430613"/>
            <a:ext cx="1561923" cy="4033873"/>
          </a:xfrm>
          <a:prstGeom prst="rect">
            <a:avLst/>
          </a:prstGeom>
        </p:spPr>
      </p:pic>
      <p:pic>
        <p:nvPicPr>
          <p:cNvPr id="22" name="Picture 21" descr="BEC A Logo RB RGB.png">
            <a:extLst>
              <a:ext uri="{FF2B5EF4-FFF2-40B4-BE49-F238E27FC236}">
                <a16:creationId xmlns:a16="http://schemas.microsoft.com/office/drawing/2014/main" id="{C66370F7-46CE-8D48-AD0C-65EE47DA95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92465" y="4377276"/>
            <a:ext cx="1333892" cy="598837"/>
          </a:xfrm>
          <a:prstGeom prst="rect">
            <a:avLst/>
          </a:prstGeom>
        </p:spPr>
      </p:pic>
      <p:sp>
        <p:nvSpPr>
          <p:cNvPr id="15" name="Text Placeholder 21">
            <a:extLst>
              <a:ext uri="{FF2B5EF4-FFF2-40B4-BE49-F238E27FC236}">
                <a16:creationId xmlns:a16="http://schemas.microsoft.com/office/drawing/2014/main" id="{2113CA83-95B1-CA4F-B4E0-36BD1BC1A71A}"/>
              </a:ext>
            </a:extLst>
          </p:cNvPr>
          <p:cNvSpPr>
            <a:spLocks noGrp="1"/>
          </p:cNvSpPr>
          <p:nvPr>
            <p:ph type="body" sz="quarter" idx="12" hasCustomPrompt="1"/>
          </p:nvPr>
        </p:nvSpPr>
        <p:spPr>
          <a:xfrm>
            <a:off x="678814" y="4489223"/>
            <a:ext cx="6803491" cy="143849"/>
          </a:xfrm>
          <a:prstGeom prst="rect">
            <a:avLst/>
          </a:prstGeom>
        </p:spPr>
        <p:txBody>
          <a:bodyPr lIns="0" tIns="0" rIns="0" bIns="0"/>
          <a:lstStyle>
            <a:lvl1pPr marL="0" indent="0">
              <a:buNone/>
              <a:defRPr sz="1200">
                <a:solidFill>
                  <a:srgbClr val="474C55"/>
                </a:solidFill>
              </a:defRPr>
            </a:lvl1pPr>
            <a:lvl2pPr>
              <a:defRPr sz="1100"/>
            </a:lvl2pPr>
            <a:lvl3pPr>
              <a:defRPr sz="1100"/>
            </a:lvl3pPr>
            <a:lvl4pPr>
              <a:defRPr sz="1100"/>
            </a:lvl4pPr>
            <a:lvl5pPr>
              <a:defRPr sz="1100"/>
            </a:lvl5pPr>
          </a:lstStyle>
          <a:p>
            <a:pPr lvl="0"/>
            <a:r>
              <a:rPr lang="en-US"/>
              <a:t>Presented by FirstName </a:t>
            </a:r>
            <a:r>
              <a:rPr lang="en-US" err="1"/>
              <a:t>LastName</a:t>
            </a:r>
            <a:endParaRPr lang="en-US"/>
          </a:p>
        </p:txBody>
      </p:sp>
      <p:cxnSp>
        <p:nvCxnSpPr>
          <p:cNvPr id="18" name="Straight Connector 17">
            <a:extLst>
              <a:ext uri="{FF2B5EF4-FFF2-40B4-BE49-F238E27FC236}">
                <a16:creationId xmlns:a16="http://schemas.microsoft.com/office/drawing/2014/main" id="{FA9753C1-168E-8D45-93AA-50484B16C1BE}"/>
              </a:ext>
            </a:extLst>
          </p:cNvPr>
          <p:cNvCxnSpPr>
            <a:cxnSpLocks/>
          </p:cNvCxnSpPr>
          <p:nvPr userDrawn="1"/>
        </p:nvCxnSpPr>
        <p:spPr>
          <a:xfrm>
            <a:off x="678814" y="2935215"/>
            <a:ext cx="484462" cy="0"/>
          </a:xfrm>
          <a:prstGeom prst="line">
            <a:avLst/>
          </a:prstGeom>
          <a:ln w="50800" cmpd="sng">
            <a:solidFill>
              <a:srgbClr val="811167"/>
            </a:solidFill>
          </a:ln>
          <a:effectLst/>
        </p:spPr>
        <p:style>
          <a:lnRef idx="2">
            <a:schemeClr val="accent1"/>
          </a:lnRef>
          <a:fillRef idx="0">
            <a:schemeClr val="accent1"/>
          </a:fillRef>
          <a:effectRef idx="1">
            <a:schemeClr val="accent1"/>
          </a:effectRef>
          <a:fontRef idx="minor">
            <a:schemeClr val="tx1"/>
          </a:fontRef>
        </p:style>
      </p:cxnSp>
      <p:sp>
        <p:nvSpPr>
          <p:cNvPr id="13" name="Text Placeholder 3">
            <a:extLst>
              <a:ext uri="{FF2B5EF4-FFF2-40B4-BE49-F238E27FC236}">
                <a16:creationId xmlns:a16="http://schemas.microsoft.com/office/drawing/2014/main" id="{DB594B8C-1BEC-4E44-B0F9-7ABC5B4D531E}"/>
              </a:ext>
            </a:extLst>
          </p:cNvPr>
          <p:cNvSpPr>
            <a:spLocks noGrp="1"/>
          </p:cNvSpPr>
          <p:nvPr>
            <p:ph type="body" sz="quarter" idx="10" hasCustomPrompt="1"/>
          </p:nvPr>
        </p:nvSpPr>
        <p:spPr>
          <a:xfrm>
            <a:off x="678814" y="2534824"/>
            <a:ext cx="8007985" cy="203536"/>
          </a:xfrm>
          <a:prstGeom prst="rect">
            <a:avLst/>
          </a:prstGeom>
        </p:spPr>
        <p:txBody>
          <a:bodyPr lIns="0" tIns="0" rIns="0" bIns="0"/>
          <a:lstStyle>
            <a:lvl1pPr marL="0" indent="0">
              <a:buNone/>
              <a:defRPr sz="1600" cap="none" baseline="0">
                <a:solidFill>
                  <a:srgbClr val="474C55"/>
                </a:solidFill>
              </a:defRPr>
            </a:lvl1pPr>
            <a:lvl2pPr marL="342900" indent="0">
              <a:buNone/>
              <a:defRPr>
                <a:solidFill>
                  <a:srgbClr val="474C55"/>
                </a:solidFill>
              </a:defRPr>
            </a:lvl2pPr>
            <a:lvl3pPr marL="685800" indent="0">
              <a:buNone/>
              <a:defRPr>
                <a:solidFill>
                  <a:srgbClr val="474C55"/>
                </a:solidFill>
              </a:defRPr>
            </a:lvl3pPr>
            <a:lvl4pPr marL="1028700" indent="0">
              <a:buNone/>
              <a:defRPr>
                <a:solidFill>
                  <a:srgbClr val="474C55"/>
                </a:solidFill>
              </a:defRPr>
            </a:lvl4pPr>
            <a:lvl5pPr marL="1371600" indent="0">
              <a:buNone/>
              <a:defRPr>
                <a:solidFill>
                  <a:srgbClr val="474C55"/>
                </a:solidFill>
              </a:defRPr>
            </a:lvl5pPr>
          </a:lstStyle>
          <a:p>
            <a:pPr lvl="0"/>
            <a:r>
              <a:rPr lang="en-US"/>
              <a:t>Click To Edit Subhead</a:t>
            </a:r>
          </a:p>
        </p:txBody>
      </p:sp>
      <p:sp>
        <p:nvSpPr>
          <p:cNvPr id="14" name="Text Placeholder 2">
            <a:extLst>
              <a:ext uri="{FF2B5EF4-FFF2-40B4-BE49-F238E27FC236}">
                <a16:creationId xmlns:a16="http://schemas.microsoft.com/office/drawing/2014/main" id="{35DC3956-F966-7148-A411-D31AF2712E7D}"/>
              </a:ext>
            </a:extLst>
          </p:cNvPr>
          <p:cNvSpPr>
            <a:spLocks noGrp="1"/>
          </p:cNvSpPr>
          <p:nvPr>
            <p:ph type="body" sz="quarter" idx="14" hasCustomPrompt="1"/>
          </p:nvPr>
        </p:nvSpPr>
        <p:spPr>
          <a:xfrm>
            <a:off x="678814" y="1953888"/>
            <a:ext cx="8007985" cy="473880"/>
          </a:xfrm>
          <a:prstGeom prst="rect">
            <a:avLst/>
          </a:prstGeom>
        </p:spPr>
        <p:txBody>
          <a:bodyPr lIns="0" tIns="0" rIns="0" bIns="0" anchor="b" anchorCtr="0"/>
          <a:lstStyle>
            <a:lvl1pPr marL="0" indent="0">
              <a:buNone/>
              <a:defRPr sz="4000" b="1" cap="none" baseline="0">
                <a:solidFill>
                  <a:srgbClr val="811167"/>
                </a:solidFill>
              </a:defRPr>
            </a:lvl1pPr>
          </a:lstStyle>
          <a:p>
            <a:pPr lvl="0"/>
            <a:r>
              <a:rPr lang="en-US"/>
              <a:t>Title Line</a:t>
            </a:r>
          </a:p>
        </p:txBody>
      </p:sp>
      <p:sp>
        <p:nvSpPr>
          <p:cNvPr id="10" name="Blue bar">
            <a:extLst>
              <a:ext uri="{FF2B5EF4-FFF2-40B4-BE49-F238E27FC236}">
                <a16:creationId xmlns:a16="http://schemas.microsoft.com/office/drawing/2014/main" id="{600C9C2E-B934-CE47-B36D-F70507F7754E}"/>
              </a:ext>
            </a:extLst>
          </p:cNvPr>
          <p:cNvSpPr/>
          <p:nvPr userDrawn="1"/>
        </p:nvSpPr>
        <p:spPr>
          <a:xfrm>
            <a:off x="0" y="5076517"/>
            <a:ext cx="9144000" cy="91721"/>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
            <a:extLst>
              <a:ext uri="{FF2B5EF4-FFF2-40B4-BE49-F238E27FC236}">
                <a16:creationId xmlns:a16="http://schemas.microsoft.com/office/drawing/2014/main" id="{60CA8284-1603-A54D-B1A5-F39484CD6AC9}"/>
              </a:ext>
            </a:extLst>
          </p:cNvPr>
          <p:cNvSpPr txBox="1"/>
          <p:nvPr userDrawn="1"/>
        </p:nvSpPr>
        <p:spPr>
          <a:xfrm>
            <a:off x="678815" y="4793239"/>
            <a:ext cx="3329347" cy="123111"/>
          </a:xfrm>
          <a:prstGeom prst="rect">
            <a:avLst/>
          </a:prstGeom>
          <a:noFill/>
        </p:spPr>
        <p:txBody>
          <a:bodyPr wrap="square" lIns="0" tIns="0" rIns="0" bIns="0" rtlCol="0">
            <a:spAutoFit/>
          </a:bodyPr>
          <a:lstStyle/>
          <a:p>
            <a:r>
              <a:rPr lang="en-US" sz="800">
                <a:solidFill>
                  <a:srgbClr val="7C858C"/>
                </a:solidFill>
                <a:cs typeface="+mn-cs"/>
              </a:rPr>
              <a:t>Company</a:t>
            </a:r>
            <a:r>
              <a:rPr lang="en-US" sz="800" baseline="0">
                <a:solidFill>
                  <a:srgbClr val="7C858C"/>
                </a:solidFill>
                <a:cs typeface="+mn-cs"/>
              </a:rPr>
              <a:t> confidential; not for external distribution.</a:t>
            </a:r>
            <a:endParaRPr lang="en-US" sz="800">
              <a:solidFill>
                <a:srgbClr val="7C858C"/>
              </a:solidFill>
              <a:cs typeface="Arial"/>
            </a:endParaRPr>
          </a:p>
        </p:txBody>
      </p:sp>
    </p:spTree>
    <p:extLst>
      <p:ext uri="{BB962C8B-B14F-4D97-AF65-F5344CB8AC3E}">
        <p14:creationId xmlns:p14="http://schemas.microsoft.com/office/powerpoint/2010/main" val="2978741576"/>
      </p:ext>
    </p:extLst>
  </p:cSld>
  <p:clrMapOvr>
    <a:masterClrMapping/>
  </p:clrMapOvr>
  <p:extLst>
    <p:ext uri="{DCECCB84-F9BA-43D5-87BE-67443E8EF086}">
      <p15:sldGuideLst xmlns:p15="http://schemas.microsoft.com/office/powerpoint/2012/main">
        <p15:guide id="1" pos="408" userDrawn="1">
          <p15:clr>
            <a:srgbClr val="FBAE40"/>
          </p15:clr>
        </p15:guide>
        <p15:guide id="2" pos="547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1390C4-DEDF-B447-86B3-BD838779624B}"/>
              </a:ext>
            </a:extLst>
          </p:cNvPr>
          <p:cNvSpPr/>
          <p:nvPr userDrawn="1"/>
        </p:nvSpPr>
        <p:spPr>
          <a:xfrm>
            <a:off x="0" y="159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Blue bar">
            <a:extLst>
              <a:ext uri="{FF2B5EF4-FFF2-40B4-BE49-F238E27FC236}">
                <a16:creationId xmlns:a16="http://schemas.microsoft.com/office/drawing/2014/main" id="{EB995E97-1920-E547-BB76-0CE54315C60D}"/>
              </a:ext>
            </a:extLst>
          </p:cNvPr>
          <p:cNvSpPr/>
          <p:nvPr userDrawn="1"/>
        </p:nvSpPr>
        <p:spPr>
          <a:xfrm>
            <a:off x="0" y="5056126"/>
            <a:ext cx="9144000" cy="103324"/>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BEC A Logo RB RGB.png">
            <a:extLst>
              <a:ext uri="{FF2B5EF4-FFF2-40B4-BE49-F238E27FC236}">
                <a16:creationId xmlns:a16="http://schemas.microsoft.com/office/drawing/2014/main" id="{10687690-6DFC-C544-B9A8-1DC1C9CC2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10" name="Picture 9" descr="Themeline.png">
            <a:extLst>
              <a:ext uri="{FF2B5EF4-FFF2-40B4-BE49-F238E27FC236}">
                <a16:creationId xmlns:a16="http://schemas.microsoft.com/office/drawing/2014/main" id="{E8CC911F-BB89-0E4A-AA30-9C8A355351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12" name="footer ">
            <a:extLst>
              <a:ext uri="{FF2B5EF4-FFF2-40B4-BE49-F238E27FC236}">
                <a16:creationId xmlns:a16="http://schemas.microsoft.com/office/drawing/2014/main" id="{E3E6BB4E-8715-A54B-9043-4A1E98F8EDA4}"/>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3" name="Oval 12">
            <a:extLst>
              <a:ext uri="{FF2B5EF4-FFF2-40B4-BE49-F238E27FC236}">
                <a16:creationId xmlns:a16="http://schemas.microsoft.com/office/drawing/2014/main" id="{9CAF1D1C-6E4D-BE41-B05F-16BCF36401DF}"/>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4" name="TextBox 13">
            <a:extLst>
              <a:ext uri="{FF2B5EF4-FFF2-40B4-BE49-F238E27FC236}">
                <a16:creationId xmlns:a16="http://schemas.microsoft.com/office/drawing/2014/main" id="{0384CECD-374D-EC46-A433-7677A86FF9CC}"/>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25581240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Slide 4">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1E9218-DD2B-BD4B-8028-95B186DB0844}"/>
              </a:ext>
            </a:extLst>
          </p:cNvPr>
          <p:cNvGrpSpPr/>
          <p:nvPr userDrawn="1"/>
        </p:nvGrpSpPr>
        <p:grpSpPr>
          <a:xfrm>
            <a:off x="-2498" y="149825"/>
            <a:ext cx="1909698" cy="3978692"/>
            <a:chOff x="0" y="62501"/>
            <a:chExt cx="1561923" cy="4338842"/>
          </a:xfrm>
        </p:grpSpPr>
        <p:pic>
          <p:nvPicPr>
            <p:cNvPr id="16" name="graphic element 2" descr="arrow-simple.png">
              <a:extLst>
                <a:ext uri="{FF2B5EF4-FFF2-40B4-BE49-F238E27FC236}">
                  <a16:creationId xmlns:a16="http://schemas.microsoft.com/office/drawing/2014/main" id="{1F18274A-CE00-114D-A929-3A83613FEFFB}"/>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62501"/>
              <a:ext cx="353320" cy="799384"/>
            </a:xfrm>
            <a:prstGeom prst="rect">
              <a:avLst/>
            </a:prstGeom>
          </p:spPr>
        </p:pic>
        <p:pic>
          <p:nvPicPr>
            <p:cNvPr id="18" name="graphic element" descr="Triple arrow.png">
              <a:extLst>
                <a:ext uri="{FF2B5EF4-FFF2-40B4-BE49-F238E27FC236}">
                  <a16:creationId xmlns:a16="http://schemas.microsoft.com/office/drawing/2014/main" id="{AB77C136-45BB-8145-A2CB-5FDF7CA6DD9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l="38038"/>
            <a:stretch/>
          </p:blipFill>
          <p:spPr>
            <a:xfrm>
              <a:off x="0" y="367470"/>
              <a:ext cx="1561923" cy="4033873"/>
            </a:xfrm>
            <a:prstGeom prst="rect">
              <a:avLst/>
            </a:prstGeom>
          </p:spPr>
        </p:pic>
      </p:grpSp>
      <p:sp>
        <p:nvSpPr>
          <p:cNvPr id="17" name="Blue bar">
            <a:extLst>
              <a:ext uri="{FF2B5EF4-FFF2-40B4-BE49-F238E27FC236}">
                <a16:creationId xmlns:a16="http://schemas.microsoft.com/office/drawing/2014/main" id="{4D302399-A77C-7940-8DFD-6092623B1AA9}"/>
              </a:ext>
            </a:extLst>
          </p:cNvPr>
          <p:cNvSpPr/>
          <p:nvPr userDrawn="1"/>
        </p:nvSpPr>
        <p:spPr>
          <a:xfrm>
            <a:off x="0" y="5056126"/>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ooter ">
            <a:extLst>
              <a:ext uri="{FF2B5EF4-FFF2-40B4-BE49-F238E27FC236}">
                <a16:creationId xmlns:a16="http://schemas.microsoft.com/office/drawing/2014/main" id="{58E899E1-8F01-DD44-A253-F5FF797C31CA}"/>
              </a:ext>
            </a:extLst>
          </p:cNvPr>
          <p:cNvSpPr txBox="1"/>
          <p:nvPr userDrawn="1"/>
        </p:nvSpPr>
        <p:spPr>
          <a:xfrm>
            <a:off x="734563" y="4803129"/>
            <a:ext cx="3329347" cy="92333"/>
          </a:xfrm>
          <a:prstGeom prst="rect">
            <a:avLst/>
          </a:prstGeom>
          <a:noFill/>
        </p:spPr>
        <p:txBody>
          <a:bodyPr wrap="square" lIns="0" tIns="0" rIns="0" bIns="0" rtlCol="0">
            <a:spAutoFit/>
          </a:bodyPr>
          <a:lstStyle/>
          <a:p>
            <a:r>
              <a:rPr lang="en-US" sz="600">
                <a:solidFill>
                  <a:srgbClr val="7C858C"/>
                </a:solidFill>
                <a:cs typeface="+mn-cs"/>
              </a:rPr>
              <a:t>Company</a:t>
            </a:r>
            <a:r>
              <a:rPr lang="en-US" sz="600" baseline="0">
                <a:solidFill>
                  <a:srgbClr val="7C858C"/>
                </a:solidFill>
                <a:cs typeface="+mn-cs"/>
              </a:rPr>
              <a:t> confidential; not for external distribution.</a:t>
            </a:r>
            <a:endParaRPr lang="en-US" sz="600">
              <a:solidFill>
                <a:srgbClr val="7C858C"/>
              </a:solidFill>
              <a:cs typeface="Arial"/>
            </a:endParaRPr>
          </a:p>
        </p:txBody>
      </p:sp>
      <p:sp>
        <p:nvSpPr>
          <p:cNvPr id="11" name="Oval 10">
            <a:extLst>
              <a:ext uri="{FF2B5EF4-FFF2-40B4-BE49-F238E27FC236}">
                <a16:creationId xmlns:a16="http://schemas.microsoft.com/office/drawing/2014/main" id="{57EE5983-2CB1-5243-9418-377E743D5D88}"/>
              </a:ext>
            </a:extLst>
          </p:cNvPr>
          <p:cNvSpPr/>
          <p:nvPr userDrawn="1"/>
        </p:nvSpPr>
        <p:spPr>
          <a:xfrm>
            <a:off x="495129" y="4787463"/>
            <a:ext cx="181108" cy="135831"/>
          </a:xfrm>
          <a:prstGeom prst="ellipse">
            <a:avLst/>
          </a:prstGeom>
          <a:solidFill>
            <a:srgbClr val="811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5"/>
          </a:p>
        </p:txBody>
      </p:sp>
      <p:sp>
        <p:nvSpPr>
          <p:cNvPr id="13" name="TextBox 12">
            <a:extLst>
              <a:ext uri="{FF2B5EF4-FFF2-40B4-BE49-F238E27FC236}">
                <a16:creationId xmlns:a16="http://schemas.microsoft.com/office/drawing/2014/main" id="{59B21DBA-B76D-2F46-91A2-7BFF5746D317}"/>
              </a:ext>
            </a:extLst>
          </p:cNvPr>
          <p:cNvSpPr txBox="1"/>
          <p:nvPr userDrawn="1"/>
        </p:nvSpPr>
        <p:spPr>
          <a:xfrm>
            <a:off x="388683" y="4769571"/>
            <a:ext cx="396875" cy="161583"/>
          </a:xfrm>
          <a:prstGeom prst="rect">
            <a:avLst/>
          </a:prstGeom>
          <a:noFill/>
        </p:spPr>
        <p:txBody>
          <a:bodyPr wrap="square" rtlCol="0" anchor="ctr">
            <a:spAutoFit/>
          </a:bodyPr>
          <a:lstStyle/>
          <a:p>
            <a:pPr algn="ctr"/>
            <a:fld id="{D1F8C16D-368B-484D-B595-AFFCDA48E7E6}" type="slidenum">
              <a:rPr lang="en-US" sz="450" b="1" smtClean="0">
                <a:solidFill>
                  <a:schemeClr val="bg1"/>
                </a:solidFill>
              </a:rPr>
              <a:pPr algn="ctr"/>
              <a:t>‹#›</a:t>
            </a:fld>
            <a:endParaRPr lang="en-US" sz="450" b="1">
              <a:solidFill>
                <a:schemeClr val="bg1"/>
              </a:solidFill>
            </a:endParaRPr>
          </a:p>
        </p:txBody>
      </p:sp>
    </p:spTree>
    <p:extLst>
      <p:ext uri="{BB962C8B-B14F-4D97-AF65-F5344CB8AC3E}">
        <p14:creationId xmlns:p14="http://schemas.microsoft.com/office/powerpoint/2010/main" val="17256537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58FE-88C8-4730-B5E6-A03D005C17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E89499-B7F7-4E5E-8AAD-A8B1968F0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DA1DE-C472-43C1-A276-BF8660FA28E5}"/>
              </a:ext>
            </a:extLst>
          </p:cNvPr>
          <p:cNvSpPr>
            <a:spLocks noGrp="1"/>
          </p:cNvSpPr>
          <p:nvPr>
            <p:ph type="dt" sz="half" idx="10"/>
          </p:nvPr>
        </p:nvSpPr>
        <p:spPr/>
        <p:txBody>
          <a:bodyPr/>
          <a:lstStyle/>
          <a:p>
            <a:fld id="{C6370D69-0E1B-4D2C-B8EB-820DE0345348}" type="datetimeFigureOut">
              <a:rPr lang="en-US" smtClean="0"/>
              <a:t>12/14/2020</a:t>
            </a:fld>
            <a:endParaRPr lang="en-US"/>
          </a:p>
        </p:txBody>
      </p:sp>
      <p:sp>
        <p:nvSpPr>
          <p:cNvPr id="5" name="Footer Placeholder 4">
            <a:extLst>
              <a:ext uri="{FF2B5EF4-FFF2-40B4-BE49-F238E27FC236}">
                <a16:creationId xmlns:a16="http://schemas.microsoft.com/office/drawing/2014/main" id="{F6C34E54-A37B-4996-95EB-6C51BAB7B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6BBAA-ED16-44C4-9369-32C69458884B}"/>
              </a:ext>
            </a:extLst>
          </p:cNvPr>
          <p:cNvSpPr>
            <a:spLocks noGrp="1"/>
          </p:cNvSpPr>
          <p:nvPr>
            <p:ph type="sldNum" sz="quarter" idx="12"/>
          </p:nvPr>
        </p:nvSpPr>
        <p:spPr/>
        <p:txBody>
          <a:bodyPr/>
          <a:lstStyle/>
          <a:p>
            <a:fld id="{927B4927-6A65-4F52-B6DA-ED6BFC3126C9}" type="slidenum">
              <a:rPr lang="en-US" smtClean="0"/>
              <a:t>‹#›</a:t>
            </a:fld>
            <a:endParaRPr lang="en-US"/>
          </a:p>
        </p:txBody>
      </p:sp>
    </p:spTree>
    <p:extLst>
      <p:ext uri="{BB962C8B-B14F-4D97-AF65-F5344CB8AC3E}">
        <p14:creationId xmlns:p14="http://schemas.microsoft.com/office/powerpoint/2010/main" val="41920150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17E53-7159-4E5E-BF93-EB15F5E1A569}"/>
              </a:ext>
            </a:extLst>
          </p:cNvPr>
          <p:cNvSpPr>
            <a:spLocks noGrp="1"/>
          </p:cNvSpPr>
          <p:nvPr>
            <p:ph type="dt" sz="half" idx="10"/>
          </p:nvPr>
        </p:nvSpPr>
        <p:spPr/>
        <p:txBody>
          <a:bodyPr/>
          <a:lstStyle/>
          <a:p>
            <a:fld id="{C6370D69-0E1B-4D2C-B8EB-820DE0345348}" type="datetimeFigureOut">
              <a:rPr lang="en-US" smtClean="0"/>
              <a:t>12/14/2020</a:t>
            </a:fld>
            <a:endParaRPr lang="en-US"/>
          </a:p>
        </p:txBody>
      </p:sp>
      <p:sp>
        <p:nvSpPr>
          <p:cNvPr id="3" name="Footer Placeholder 2">
            <a:extLst>
              <a:ext uri="{FF2B5EF4-FFF2-40B4-BE49-F238E27FC236}">
                <a16:creationId xmlns:a16="http://schemas.microsoft.com/office/drawing/2014/main" id="{3E9FE8FE-6D34-494B-BA2D-EC1A8D2BA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443805-AD9F-4DDF-8089-AE7EDEFA0590}"/>
              </a:ext>
            </a:extLst>
          </p:cNvPr>
          <p:cNvSpPr>
            <a:spLocks noGrp="1"/>
          </p:cNvSpPr>
          <p:nvPr>
            <p:ph type="sldNum" sz="quarter" idx="12"/>
          </p:nvPr>
        </p:nvSpPr>
        <p:spPr/>
        <p:txBody>
          <a:bodyPr/>
          <a:lstStyle/>
          <a:p>
            <a:fld id="{927B4927-6A65-4F52-B6DA-ED6BFC3126C9}" type="slidenum">
              <a:rPr lang="en-US" smtClean="0"/>
              <a:t>‹#›</a:t>
            </a:fld>
            <a:endParaRPr lang="en-US"/>
          </a:p>
        </p:txBody>
      </p:sp>
    </p:spTree>
    <p:extLst>
      <p:ext uri="{BB962C8B-B14F-4D97-AF65-F5344CB8AC3E}">
        <p14:creationId xmlns:p14="http://schemas.microsoft.com/office/powerpoint/2010/main" val="15961831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8FC-4EA5-40C0-93FA-8BF089C8A0A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0EC4EB0-4E7C-496D-A5E1-BD1A02A38FC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874DAF6-F2DE-4241-A8B5-3B2EE3BFFDA0}"/>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4746AEA6-8A44-4492-BABD-9739A0059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4EB42-7ED7-44C0-83C1-F27AE7A0D9CC}"/>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6648352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FDD1-C46F-42B8-B11D-D003D9574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C6B63-50C6-44C2-8031-AC521F0CFF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A1D68-5C94-479D-8F34-49AB42D5E4D9}"/>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1DEAB7C7-334A-4DA1-8F5E-DB1E3CC0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3212A-7D3D-4918-B0A3-DEAADE627631}"/>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26035468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A8EF-3159-4FF7-A5DF-91A08E67011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74E21CC-585B-4F1D-A57B-86889F12FD4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16E45-4525-4F64-A86B-F2F6D1702011}"/>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11B0DB38-3F0F-41B8-9F25-9D772F04E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9B8F2-DB6A-4405-B661-514959CC39C3}"/>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3647158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5EFD-D1CF-4858-9AF3-C2C45663D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9506B-161A-4B76-A90A-0ED6DD5D821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02E52F-68F3-4A24-AA78-AC520846310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F05ECF-7D92-4580-85CD-2E198AD5B9BE}"/>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6" name="Footer Placeholder 5">
            <a:extLst>
              <a:ext uri="{FF2B5EF4-FFF2-40B4-BE49-F238E27FC236}">
                <a16:creationId xmlns:a16="http://schemas.microsoft.com/office/drawing/2014/main" id="{9F05F794-7869-464B-9143-530AD977F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6D85C-5BBB-4EC7-BBC0-318D439B94BC}"/>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10878195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43FC-1CB2-424E-9D81-DE73810C96A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707390-1F1A-4207-8DD8-B60386F8ADE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0780DE4-707B-4EC8-BBE6-77FF0F0D173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7104FE-1180-49C9-AE3F-58FE14246BA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77472-2A01-4F0B-A86B-C8E909ED7EB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70047E-F31C-4FD5-8D89-A1311CE1283A}"/>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8" name="Footer Placeholder 7">
            <a:extLst>
              <a:ext uri="{FF2B5EF4-FFF2-40B4-BE49-F238E27FC236}">
                <a16:creationId xmlns:a16="http://schemas.microsoft.com/office/drawing/2014/main" id="{D4B2FDD3-DEEA-4F02-A43F-02C4ECDE46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13A394-2FF2-4813-B555-EE940D4E9501}"/>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38654841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76E3-A87B-46AB-B59C-7F04A58253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BA484D-12AF-4F0C-BFA5-8ABDA817764C}"/>
              </a:ext>
            </a:extLst>
          </p:cNvPr>
          <p:cNvSpPr>
            <a:spLocks noGrp="1"/>
          </p:cNvSpPr>
          <p:nvPr>
            <p:ph type="dt" sz="half" idx="10"/>
          </p:nvPr>
        </p:nvSpPr>
        <p:spPr/>
        <p:txBody>
          <a:bodyPr/>
          <a:lstStyle/>
          <a:p>
            <a:fld id="{C7B86DE1-4FDA-400A-BE85-505F1EE0D1E2}" type="datetimeFigureOut">
              <a:rPr lang="en-US" smtClean="0"/>
              <a:t>12/14/2020</a:t>
            </a:fld>
            <a:endParaRPr lang="en-US"/>
          </a:p>
        </p:txBody>
      </p:sp>
      <p:sp>
        <p:nvSpPr>
          <p:cNvPr id="4" name="Footer Placeholder 3">
            <a:extLst>
              <a:ext uri="{FF2B5EF4-FFF2-40B4-BE49-F238E27FC236}">
                <a16:creationId xmlns:a16="http://schemas.microsoft.com/office/drawing/2014/main" id="{70EAB47B-0092-4075-BBDB-B979531D6D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1E9D5E-5869-45B4-8DA0-F0C6D4F63A4E}"/>
              </a:ext>
            </a:extLst>
          </p:cNvPr>
          <p:cNvSpPr>
            <a:spLocks noGrp="1"/>
          </p:cNvSpPr>
          <p:nvPr>
            <p:ph type="sldNum" sz="quarter" idx="12"/>
          </p:nvPr>
        </p:nvSpPr>
        <p:spPr/>
        <p:txBody>
          <a:bodyPr/>
          <a:lstStyle/>
          <a:p>
            <a:fld id="{12D9E0A7-EE9E-4867-9C63-625386B4634B}" type="slidenum">
              <a:rPr lang="en-US" smtClean="0"/>
              <a:t>‹#›</a:t>
            </a:fld>
            <a:endParaRPr lang="en-US"/>
          </a:p>
        </p:txBody>
      </p:sp>
    </p:spTree>
    <p:extLst>
      <p:ext uri="{BB962C8B-B14F-4D97-AF65-F5344CB8AC3E}">
        <p14:creationId xmlns:p14="http://schemas.microsoft.com/office/powerpoint/2010/main" val="92055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theme" Target="../theme/theme2.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image" Target="../media/image30.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image" Target="../media/image3.png"/><Relationship Id="rId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3.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SIPCMContentMarking" descr="{&quot;HashCode&quot;:-1594507190,&quot;Placement&quot;:&quot;Footer&quot;,&quot;Top&quot;:384.343,&quot;Left&quot;:277.611725,&quot;SlideWidth&quot;:720,&quot;SlideHeight&quot;:405}">
            <a:extLst>
              <a:ext uri="{FF2B5EF4-FFF2-40B4-BE49-F238E27FC236}">
                <a16:creationId xmlns:a16="http://schemas.microsoft.com/office/drawing/2014/main" id="{7A7DDC1F-A640-4519-B1C7-1BAB6C1C4800}"/>
              </a:ext>
            </a:extLst>
          </p:cNvPr>
          <p:cNvSpPr txBox="1"/>
          <p:nvPr userDrawn="1"/>
        </p:nvSpPr>
        <p:spPr>
          <a:xfrm>
            <a:off x="3525669" y="4881156"/>
            <a:ext cx="2092661" cy="262344"/>
          </a:xfrm>
          <a:prstGeom prst="rect">
            <a:avLst/>
          </a:prstGeom>
          <a:noFill/>
        </p:spPr>
        <p:txBody>
          <a:bodyPr vert="horz" wrap="square" lIns="0" tIns="0" rIns="0" bIns="0" rtlCol="0" anchor="ctr" anchorCtr="1">
            <a:spAutoFit/>
          </a:bodyPr>
          <a:lstStyle/>
          <a:p>
            <a:pPr marL="173736" indent="-173736" algn="ctr">
              <a:spcBef>
                <a:spcPts val="0"/>
              </a:spcBef>
              <a:spcAft>
                <a:spcPts val="0"/>
              </a:spcAft>
              <a:buClr>
                <a:srgbClr val="EA1C2C"/>
              </a:buClr>
              <a:buFont typeface="Arial" panose="020B0604020202020204" pitchFamily="34" charset="0"/>
              <a:buChar char="•"/>
            </a:pPr>
            <a:r>
              <a:rPr lang="en-US" sz="1000">
                <a:solidFill>
                  <a:srgbClr val="D89B2B"/>
                </a:solidFill>
                <a:latin typeface="Calibri" panose="020F0502020204030204" pitchFamily="34" charset="0"/>
              </a:rPr>
              <a:t>Confidential - Danaher Proprietary</a:t>
            </a:r>
            <a:endParaRPr lang="en-US" sz="1000" dirty="0" err="1">
              <a:solidFill>
                <a:srgbClr val="D89B2B"/>
              </a:solidFill>
              <a:latin typeface="Calibri" panose="020F0502020204030204" pitchFamily="34" charset="0"/>
            </a:endParaRPr>
          </a:p>
        </p:txBody>
      </p:sp>
    </p:spTree>
    <p:extLst>
      <p:ext uri="{BB962C8B-B14F-4D97-AF65-F5344CB8AC3E}">
        <p14:creationId xmlns:p14="http://schemas.microsoft.com/office/powerpoint/2010/main" val="2066959829"/>
      </p:ext>
    </p:extLst>
  </p:cSld>
  <p:clrMap bg1="lt1" tx1="dk1" bg2="lt2" tx2="dk2" accent1="accent1" accent2="accent2" accent3="accent3" accent4="accent4" accent5="accent5" accent6="accent6" hlink="hlink" folHlink="folHlink"/>
  <p:sldLayoutIdLst>
    <p:sldLayoutId id="2147483694" r:id="rId1"/>
    <p:sldLayoutId id="2147483673" r:id="rId2"/>
    <p:sldLayoutId id="2147483674" r:id="rId3"/>
    <p:sldLayoutId id="2147483672" r:id="rId4"/>
    <p:sldLayoutId id="2147483688" r:id="rId5"/>
    <p:sldLayoutId id="2147483689" r:id="rId6"/>
    <p:sldLayoutId id="2147483692" r:id="rId7"/>
    <p:sldLayoutId id="2147483693" r:id="rId8"/>
    <p:sldLayoutId id="2147483712" r:id="rId9"/>
    <p:sldLayoutId id="2147483731" r:id="rId10"/>
    <p:sldLayoutId id="2147483676" r:id="rId11"/>
    <p:sldLayoutId id="2147483691" r:id="rId12"/>
    <p:sldLayoutId id="2147483677" r:id="rId13"/>
    <p:sldLayoutId id="2147483678" r:id="rId14"/>
    <p:sldLayoutId id="2147483679" r:id="rId15"/>
    <p:sldLayoutId id="2147483690" r:id="rId16"/>
    <p:sldLayoutId id="2147483729" r:id="rId17"/>
    <p:sldLayoutId id="2147483727" r:id="rId18"/>
    <p:sldLayoutId id="2147483720" r:id="rId19"/>
    <p:sldLayoutId id="2147483725" r:id="rId20"/>
    <p:sldLayoutId id="2147483713" r:id="rId21"/>
    <p:sldLayoutId id="2147483699" r:id="rId22"/>
    <p:sldLayoutId id="2147483721" r:id="rId23"/>
    <p:sldLayoutId id="2147483700" r:id="rId24"/>
    <p:sldLayoutId id="2147483722" r:id="rId25"/>
    <p:sldLayoutId id="2147483723" r:id="rId26"/>
    <p:sldLayoutId id="2147483682" r:id="rId27"/>
    <p:sldLayoutId id="2147483680" r:id="rId28"/>
    <p:sldLayoutId id="2147483724" r:id="rId29"/>
    <p:sldLayoutId id="2147483695" r:id="rId30"/>
    <p:sldLayoutId id="2147483706" r:id="rId31"/>
    <p:sldLayoutId id="2147483707" r:id="rId32"/>
    <p:sldLayoutId id="2147483681" r:id="rId33"/>
    <p:sldLayoutId id="2147483685" r:id="rId34"/>
    <p:sldLayoutId id="2147483686" r:id="rId35"/>
    <p:sldLayoutId id="2147483687" r:id="rId36"/>
    <p:sldLayoutId id="2147483710" r:id="rId37"/>
    <p:sldLayoutId id="2147483709" r:id="rId38"/>
    <p:sldLayoutId id="2147483732" r:id="rId39"/>
    <p:sldLayoutId id="2147483711" r:id="rId40"/>
    <p:sldLayoutId id="2147483708" r:id="rId41"/>
    <p:sldLayoutId id="2147483702" r:id="rId42"/>
    <p:sldLayoutId id="2147483683" r:id="rId43"/>
    <p:sldLayoutId id="2147483733" r:id="rId44"/>
    <p:sldLayoutId id="2147483734" r:id="rId45"/>
    <p:sldLayoutId id="2147483735" r:id="rId46"/>
    <p:sldLayoutId id="2147483795" r:id="rId4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 userDrawn="1">
          <p15:clr>
            <a:srgbClr val="F26B43"/>
          </p15:clr>
        </p15:guide>
        <p15:guide id="3" pos="5472" userDrawn="1">
          <p15:clr>
            <a:srgbClr val="F26B43"/>
          </p15:clr>
        </p15:guide>
        <p15:guide id="4"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Blue bar">
            <a:extLst>
              <a:ext uri="{FF2B5EF4-FFF2-40B4-BE49-F238E27FC236}">
                <a16:creationId xmlns:a16="http://schemas.microsoft.com/office/drawing/2014/main" id="{4A239213-FF25-AC4B-85FD-200AEBE12B5B}"/>
              </a:ext>
            </a:extLst>
          </p:cNvPr>
          <p:cNvSpPr/>
          <p:nvPr userDrawn="1"/>
        </p:nvSpPr>
        <p:spPr>
          <a:xfrm>
            <a:off x="0" y="5065270"/>
            <a:ext cx="9144000" cy="94338"/>
          </a:xfrm>
          <a:prstGeom prst="rect">
            <a:avLst/>
          </a:prstGeom>
          <a:solidFill>
            <a:srgbClr val="811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BEC A Logo RB RGB.png">
            <a:extLst>
              <a:ext uri="{FF2B5EF4-FFF2-40B4-BE49-F238E27FC236}">
                <a16:creationId xmlns:a16="http://schemas.microsoft.com/office/drawing/2014/main" id="{7D3CC231-20D2-AE46-A7D4-7EA4CEFB4233}"/>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7492465" y="4491156"/>
            <a:ext cx="1333892" cy="449128"/>
          </a:xfrm>
          <a:prstGeom prst="rect">
            <a:avLst/>
          </a:prstGeom>
        </p:spPr>
      </p:pic>
      <p:pic>
        <p:nvPicPr>
          <p:cNvPr id="6" name="Picture 5" descr="Themeline.png">
            <a:extLst>
              <a:ext uri="{FF2B5EF4-FFF2-40B4-BE49-F238E27FC236}">
                <a16:creationId xmlns:a16="http://schemas.microsoft.com/office/drawing/2014/main" id="{BA36F9DD-096E-C64D-B3B2-12A8DE77E441}"/>
              </a:ext>
            </a:extLst>
          </p:cNvPr>
          <p:cNvPicPr>
            <a:picLocks noChangeAspect="1"/>
          </p:cNvPicPr>
          <p:nvPr userDrawn="1"/>
        </p:nvPicPr>
        <p:blipFill rotWithShape="1">
          <a:blip r:embed="rId49">
            <a:extLst>
              <a:ext uri="{28A0092B-C50C-407E-A947-70E740481C1C}">
                <a14:useLocalDpi xmlns:a14="http://schemas.microsoft.com/office/drawing/2010/main" val="0"/>
              </a:ext>
            </a:extLst>
          </a:blip>
          <a:srcRect t="-1" b="27009"/>
          <a:stretch/>
        </p:blipFill>
        <p:spPr>
          <a:xfrm>
            <a:off x="5928946" y="4542291"/>
            <a:ext cx="1640858" cy="449128"/>
          </a:xfrm>
          <a:prstGeom prst="rect">
            <a:avLst/>
          </a:prstGeom>
        </p:spPr>
      </p:pic>
      <p:sp>
        <p:nvSpPr>
          <p:cNvPr id="2" name="MSIPCMContentMarking" descr="{&quot;HashCode&quot;:-1594507190,&quot;Placement&quot;:&quot;Footer&quot;,&quot;Top&quot;:384.343,&quot;Left&quot;:277.611725,&quot;SlideWidth&quot;:720,&quot;SlideHeight&quot;:405}">
            <a:extLst>
              <a:ext uri="{FF2B5EF4-FFF2-40B4-BE49-F238E27FC236}">
                <a16:creationId xmlns:a16="http://schemas.microsoft.com/office/drawing/2014/main" id="{FB9322B0-A907-4C84-A38B-813EE0B7F53A}"/>
              </a:ext>
            </a:extLst>
          </p:cNvPr>
          <p:cNvSpPr txBox="1"/>
          <p:nvPr userDrawn="1"/>
        </p:nvSpPr>
        <p:spPr>
          <a:xfrm>
            <a:off x="3525669" y="4881156"/>
            <a:ext cx="2092661" cy="262344"/>
          </a:xfrm>
          <a:prstGeom prst="rect">
            <a:avLst/>
          </a:prstGeom>
          <a:noFill/>
        </p:spPr>
        <p:txBody>
          <a:bodyPr vert="horz" wrap="square" lIns="0" tIns="0" rIns="0" bIns="0" rtlCol="0" anchor="ctr" anchorCtr="1">
            <a:spAutoFit/>
          </a:bodyPr>
          <a:lstStyle/>
          <a:p>
            <a:pPr marL="285750" indent="-285750" algn="ctr">
              <a:spcBef>
                <a:spcPts val="0"/>
              </a:spcBef>
              <a:spcAft>
                <a:spcPts val="0"/>
              </a:spcAft>
              <a:buClr>
                <a:srgbClr val="EA1C2C"/>
              </a:buClr>
              <a:buFont typeface="Arial" panose="020B0604020202020204" pitchFamily="34" charset="0"/>
              <a:buChar char="•"/>
            </a:pPr>
            <a:r>
              <a:rPr lang="en-US" sz="1000">
                <a:solidFill>
                  <a:srgbClr val="D89B2B"/>
                </a:solidFill>
                <a:latin typeface="Calibri" panose="020F0502020204030204" pitchFamily="34" charset="0"/>
              </a:rPr>
              <a:t>Confidential - Danaher Proprietary</a:t>
            </a:r>
            <a:endParaRPr lang="en-US" sz="1000" dirty="0" err="1">
              <a:solidFill>
                <a:srgbClr val="D89B2B"/>
              </a:solidFill>
              <a:latin typeface="Calibri" panose="020F0502020204030204" pitchFamily="34" charset="0"/>
            </a:endParaRPr>
          </a:p>
        </p:txBody>
      </p:sp>
    </p:spTree>
    <p:extLst>
      <p:ext uri="{BB962C8B-B14F-4D97-AF65-F5344CB8AC3E}">
        <p14:creationId xmlns:p14="http://schemas.microsoft.com/office/powerpoint/2010/main" val="366035002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72">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A4C58-7119-4CD5-AA63-256C8571A0C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11CE53-DB31-4C38-B7FD-134E20DB8EF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EA671-1A1F-456E-9705-2911A406E85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B86DE1-4FDA-400A-BE85-505F1EE0D1E2}" type="datetimeFigureOut">
              <a:rPr lang="en-US" smtClean="0"/>
              <a:t>12/14/2020</a:t>
            </a:fld>
            <a:endParaRPr lang="en-US"/>
          </a:p>
        </p:txBody>
      </p:sp>
      <p:sp>
        <p:nvSpPr>
          <p:cNvPr id="5" name="Footer Placeholder 4">
            <a:extLst>
              <a:ext uri="{FF2B5EF4-FFF2-40B4-BE49-F238E27FC236}">
                <a16:creationId xmlns:a16="http://schemas.microsoft.com/office/drawing/2014/main" id="{18119A24-A832-4E06-B533-CE9C0A59214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CFD7C6-4B74-41A2-8EFC-8B65F65D36E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2D9E0A7-EE9E-4867-9C63-625386B4634B}" type="slidenum">
              <a:rPr lang="en-US" smtClean="0"/>
              <a:t>‹#›</a:t>
            </a:fld>
            <a:endParaRPr lang="en-US"/>
          </a:p>
        </p:txBody>
      </p:sp>
      <p:sp>
        <p:nvSpPr>
          <p:cNvPr id="7" name="MSIPCMContentMarking" descr="{&quot;HashCode&quot;:-1594507190,&quot;Placement&quot;:&quot;Footer&quot;,&quot;Top&quot;:384.343,&quot;Left&quot;:277.611725,&quot;SlideWidth&quot;:720,&quot;SlideHeight&quot;:405}">
            <a:extLst>
              <a:ext uri="{FF2B5EF4-FFF2-40B4-BE49-F238E27FC236}">
                <a16:creationId xmlns:a16="http://schemas.microsoft.com/office/drawing/2014/main" id="{57B952D3-BB89-4270-BC67-172345D7C0B8}"/>
              </a:ext>
            </a:extLst>
          </p:cNvPr>
          <p:cNvSpPr txBox="1"/>
          <p:nvPr userDrawn="1"/>
        </p:nvSpPr>
        <p:spPr>
          <a:xfrm>
            <a:off x="3525669" y="4881156"/>
            <a:ext cx="2092661"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rPr>
              <a:t>Confidential - Danaher Proprietary</a:t>
            </a:r>
          </a:p>
        </p:txBody>
      </p:sp>
    </p:spTree>
    <p:extLst>
      <p:ext uri="{BB962C8B-B14F-4D97-AF65-F5344CB8AC3E}">
        <p14:creationId xmlns:p14="http://schemas.microsoft.com/office/powerpoint/2010/main" val="8293529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9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20509-9C1A-45E0-B3A2-0A3CB0290315}"/>
              </a:ext>
            </a:extLst>
          </p:cNvPr>
          <p:cNvPicPr>
            <a:picLocks noChangeAspect="1"/>
          </p:cNvPicPr>
          <p:nvPr/>
        </p:nvPicPr>
        <p:blipFill>
          <a:blip r:embed="rId3"/>
          <a:stretch>
            <a:fillRect/>
          </a:stretch>
        </p:blipFill>
        <p:spPr>
          <a:xfrm>
            <a:off x="106657" y="48617"/>
            <a:ext cx="8838560" cy="4941461"/>
          </a:xfrm>
          <a:prstGeom prst="rect">
            <a:avLst/>
          </a:prstGeom>
        </p:spPr>
      </p:pic>
      <p:sp>
        <p:nvSpPr>
          <p:cNvPr id="6" name="Title 5">
            <a:extLst>
              <a:ext uri="{FF2B5EF4-FFF2-40B4-BE49-F238E27FC236}">
                <a16:creationId xmlns:a16="http://schemas.microsoft.com/office/drawing/2014/main" id="{B2F5FE74-EA1E-4FC3-A922-E9A69B9FC30F}"/>
              </a:ext>
            </a:extLst>
          </p:cNvPr>
          <p:cNvSpPr>
            <a:spLocks noGrp="1"/>
          </p:cNvSpPr>
          <p:nvPr>
            <p:ph type="title"/>
          </p:nvPr>
        </p:nvSpPr>
        <p:spPr>
          <a:xfrm>
            <a:off x="331114" y="1803552"/>
            <a:ext cx="8007984" cy="521258"/>
          </a:xfrm>
        </p:spPr>
        <p:txBody>
          <a:bodyPr/>
          <a:lstStyle/>
          <a:p>
            <a:r>
              <a:rPr lang="en-US" dirty="0">
                <a:latin typeface="Abadi Extra Light" panose="020B0204020104020204" pitchFamily="34" charset="0"/>
              </a:rPr>
              <a:t>Model Build 5 </a:t>
            </a:r>
            <a:r>
              <a:rPr lang="en-US" dirty="0"/>
              <a:t>	</a:t>
            </a:r>
          </a:p>
        </p:txBody>
      </p:sp>
      <p:sp>
        <p:nvSpPr>
          <p:cNvPr id="7" name="Text Placeholder 6">
            <a:extLst>
              <a:ext uri="{FF2B5EF4-FFF2-40B4-BE49-F238E27FC236}">
                <a16:creationId xmlns:a16="http://schemas.microsoft.com/office/drawing/2014/main" id="{75B05C9C-F89A-41D5-9CEA-DFF294757115}"/>
              </a:ext>
            </a:extLst>
          </p:cNvPr>
          <p:cNvSpPr>
            <a:spLocks noGrp="1"/>
          </p:cNvSpPr>
          <p:nvPr>
            <p:ph type="body" sz="quarter" idx="14"/>
          </p:nvPr>
        </p:nvSpPr>
        <p:spPr>
          <a:xfrm>
            <a:off x="331114" y="2519347"/>
            <a:ext cx="8007984" cy="577448"/>
          </a:xfrm>
        </p:spPr>
        <p:txBody>
          <a:bodyPr/>
          <a:lstStyle/>
          <a:p>
            <a:r>
              <a:rPr lang="en-US" dirty="0">
                <a:solidFill>
                  <a:schemeClr val="bg1"/>
                </a:solidFill>
                <a:latin typeface="Abadi Extra Light" panose="020B0204020104020204" pitchFamily="34" charset="0"/>
              </a:rPr>
              <a:t>GNG algorithms</a:t>
            </a:r>
          </a:p>
        </p:txBody>
      </p:sp>
      <p:sp>
        <p:nvSpPr>
          <p:cNvPr id="2" name="Rectangle 1">
            <a:extLst>
              <a:ext uri="{FF2B5EF4-FFF2-40B4-BE49-F238E27FC236}">
                <a16:creationId xmlns:a16="http://schemas.microsoft.com/office/drawing/2014/main" id="{0DBAFF0D-BE0F-4535-AE40-5ABB133D305A}"/>
              </a:ext>
            </a:extLst>
          </p:cNvPr>
          <p:cNvSpPr/>
          <p:nvPr/>
        </p:nvSpPr>
        <p:spPr>
          <a:xfrm>
            <a:off x="6730359" y="4620746"/>
            <a:ext cx="2146742" cy="369332"/>
          </a:xfrm>
          <a:prstGeom prst="rect">
            <a:avLst/>
          </a:prstGeom>
        </p:spPr>
        <p:txBody>
          <a:bodyPr wrap="none">
            <a:spAutoFit/>
          </a:bodyPr>
          <a:lstStyle/>
          <a:p>
            <a:r>
              <a:rPr lang="en-US" dirty="0">
                <a:solidFill>
                  <a:schemeClr val="bg1"/>
                </a:solidFill>
              </a:rPr>
              <a:t>2020 December 14</a:t>
            </a:r>
          </a:p>
        </p:txBody>
      </p:sp>
      <p:pic>
        <p:nvPicPr>
          <p:cNvPr id="8" name="Picture 7">
            <a:extLst>
              <a:ext uri="{FF2B5EF4-FFF2-40B4-BE49-F238E27FC236}">
                <a16:creationId xmlns:a16="http://schemas.microsoft.com/office/drawing/2014/main" id="{FA944E02-3831-48EE-A911-EE68FDACA3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65285" y="247091"/>
            <a:ext cx="1245477" cy="577448"/>
          </a:xfrm>
          <a:prstGeom prst="rect">
            <a:avLst/>
          </a:prstGeom>
        </p:spPr>
      </p:pic>
      <p:sp>
        <p:nvSpPr>
          <p:cNvPr id="11" name="Text Placeholder 6">
            <a:extLst>
              <a:ext uri="{FF2B5EF4-FFF2-40B4-BE49-F238E27FC236}">
                <a16:creationId xmlns:a16="http://schemas.microsoft.com/office/drawing/2014/main" id="{8A430CD3-8CE3-4FD9-8E57-D8E71E6A34FA}"/>
              </a:ext>
            </a:extLst>
          </p:cNvPr>
          <p:cNvSpPr txBox="1">
            <a:spLocks/>
          </p:cNvSpPr>
          <p:nvPr/>
        </p:nvSpPr>
        <p:spPr>
          <a:xfrm>
            <a:off x="521945" y="3672162"/>
            <a:ext cx="8007984" cy="577448"/>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4000" kern="1200" cap="none" baseline="0">
                <a:solidFill>
                  <a:srgbClr val="474C55"/>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2800" dirty="0">
                <a:solidFill>
                  <a:schemeClr val="bg1"/>
                </a:solidFill>
                <a:latin typeface="Abadi Extra Light" panose="020B0204020104020204" pitchFamily="34" charset="0"/>
              </a:rPr>
              <a:t>Presenters: Yemi Odeyemi &amp; Shay Kazemlou</a:t>
            </a:r>
          </a:p>
        </p:txBody>
      </p:sp>
    </p:spTree>
    <p:extLst>
      <p:ext uri="{BB962C8B-B14F-4D97-AF65-F5344CB8AC3E}">
        <p14:creationId xmlns:p14="http://schemas.microsoft.com/office/powerpoint/2010/main" val="379435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6C8625-8083-42C0-8B7F-FC72BABF2DA4}"/>
              </a:ext>
            </a:extLst>
          </p:cNvPr>
          <p:cNvSpPr>
            <a:spLocks noGrp="1"/>
          </p:cNvSpPr>
          <p:nvPr>
            <p:ph type="body" sz="half" idx="2"/>
          </p:nvPr>
        </p:nvSpPr>
        <p:spPr>
          <a:xfrm>
            <a:off x="116463" y="637083"/>
            <a:ext cx="3906898" cy="3351988"/>
          </a:xfrm>
        </p:spPr>
        <p:txBody>
          <a:bodyPr/>
          <a:lstStyle/>
          <a:p>
            <a:endParaRPr lang="en-US" sz="1400" dirty="0">
              <a:latin typeface="Abadi Extra Light" panose="020B0204020104020204" pitchFamily="34" charset="0"/>
            </a:endParaRPr>
          </a:p>
          <a:p>
            <a:pPr marL="214313" indent="-214313">
              <a:buFont typeface="Wingdings" panose="05000000000000000000" pitchFamily="2" charset="2"/>
              <a:buChar char="Ø"/>
            </a:pPr>
            <a:r>
              <a:rPr lang="en-US" sz="1400" dirty="0">
                <a:latin typeface="Abadi Extra Light" panose="020B0204020104020204" pitchFamily="34" charset="0"/>
              </a:rPr>
              <a:t>PCA is dimension reduction technique which takes set of possibly correlated variables and transforms into linearly uncorrelated principal components. </a:t>
            </a:r>
          </a:p>
          <a:p>
            <a:pPr marL="214313" indent="-214313">
              <a:buFont typeface="Wingdings" panose="05000000000000000000" pitchFamily="2" charset="2"/>
              <a:buChar char="Ø"/>
            </a:pPr>
            <a:r>
              <a:rPr lang="en-US" sz="1400" dirty="0">
                <a:latin typeface="Abadi Extra Light" panose="020B0204020104020204" pitchFamily="34" charset="0"/>
              </a:rPr>
              <a:t>It is used  for :</a:t>
            </a:r>
          </a:p>
          <a:p>
            <a:pPr marL="557213" lvl="1" indent="-214313">
              <a:buFont typeface="Wingdings" panose="05000000000000000000" pitchFamily="2" charset="2"/>
              <a:buChar char="Ø"/>
            </a:pPr>
            <a:r>
              <a:rPr lang="en-US" sz="1250" dirty="0">
                <a:latin typeface="Abadi Extra Light" panose="020B0204020104020204" pitchFamily="34" charset="0"/>
              </a:rPr>
              <a:t>exploratory data analysis and  predictive modeling </a:t>
            </a:r>
          </a:p>
          <a:p>
            <a:pPr marL="557213" lvl="1" indent="-214313">
              <a:buFont typeface="Wingdings" panose="05000000000000000000" pitchFamily="2" charset="2"/>
              <a:buChar char="Ø"/>
            </a:pPr>
            <a:r>
              <a:rPr lang="en-US" sz="1400" dirty="0">
                <a:latin typeface="Abadi Extra Light" panose="020B0204020104020204" pitchFamily="34" charset="0"/>
              </a:rPr>
              <a:t>to emphasize variations and bring out strong patterns in a dataset.</a:t>
            </a:r>
          </a:p>
          <a:p>
            <a:pPr marL="557213" lvl="1" indent="-214313">
              <a:buFont typeface="Wingdings" panose="05000000000000000000" pitchFamily="2" charset="2"/>
              <a:buChar char="Ø"/>
            </a:pPr>
            <a:r>
              <a:rPr lang="en-US" sz="1400" dirty="0">
                <a:latin typeface="Abadi Extra Light" panose="020B0204020104020204" pitchFamily="34" charset="0"/>
              </a:rPr>
              <a:t>To assess the impact of feature variance in predictive models</a:t>
            </a:r>
          </a:p>
          <a:p>
            <a:pPr marL="557213" lvl="1" indent="-214313">
              <a:buFont typeface="Wingdings" panose="05000000000000000000" pitchFamily="2" charset="2"/>
              <a:buChar char="Ø"/>
            </a:pPr>
            <a:endParaRPr lang="en-US" sz="1350" dirty="0">
              <a:latin typeface="Abadi Extra Light" panose="020B0204020104020204" pitchFamily="34" charset="0"/>
            </a:endParaRPr>
          </a:p>
          <a:p>
            <a:pPr marL="557213" lvl="1" indent="-214313">
              <a:buFont typeface="Wingdings" panose="05000000000000000000" pitchFamily="2" charset="2"/>
              <a:buChar char="Ø"/>
            </a:pPr>
            <a:endParaRPr lang="en-US" sz="1350" dirty="0">
              <a:latin typeface="Abadi Extra Light" panose="020B0204020104020204" pitchFamily="34" charset="0"/>
            </a:endParaRPr>
          </a:p>
          <a:p>
            <a:pPr lvl="1"/>
            <a:endParaRPr lang="en-US" sz="1350" dirty="0">
              <a:latin typeface="Abadi Extra Light" panose="020B0204020104020204" pitchFamily="34" charset="0"/>
            </a:endParaRPr>
          </a:p>
          <a:p>
            <a:endParaRPr lang="en-US" sz="1500" dirty="0">
              <a:latin typeface="Abadi Extra Light" panose="020B0204020104020204" pitchFamily="34" charset="0"/>
            </a:endParaRPr>
          </a:p>
          <a:p>
            <a:endParaRPr lang="en-US" dirty="0"/>
          </a:p>
          <a:p>
            <a:endParaRPr lang="en-US" dirty="0"/>
          </a:p>
        </p:txBody>
      </p:sp>
      <p:pic>
        <p:nvPicPr>
          <p:cNvPr id="5" name="Picture 4">
            <a:extLst>
              <a:ext uri="{FF2B5EF4-FFF2-40B4-BE49-F238E27FC236}">
                <a16:creationId xmlns:a16="http://schemas.microsoft.com/office/drawing/2014/main" id="{B4C09F7C-0745-497E-9496-96803C2EBB5D}"/>
              </a:ext>
            </a:extLst>
          </p:cNvPr>
          <p:cNvPicPr>
            <a:picLocks noChangeAspect="1"/>
          </p:cNvPicPr>
          <p:nvPr/>
        </p:nvPicPr>
        <p:blipFill>
          <a:blip r:embed="rId3"/>
          <a:stretch>
            <a:fillRect/>
          </a:stretch>
        </p:blipFill>
        <p:spPr>
          <a:xfrm>
            <a:off x="4107305" y="600787"/>
            <a:ext cx="4382784" cy="3260722"/>
          </a:xfrm>
          <a:prstGeom prst="rect">
            <a:avLst/>
          </a:prstGeom>
        </p:spPr>
      </p:pic>
      <p:sp>
        <p:nvSpPr>
          <p:cNvPr id="7" name="Rectangle 6">
            <a:extLst>
              <a:ext uri="{FF2B5EF4-FFF2-40B4-BE49-F238E27FC236}">
                <a16:creationId xmlns:a16="http://schemas.microsoft.com/office/drawing/2014/main" id="{E2AFD968-26FD-4A8F-80C3-41687461A20F}"/>
              </a:ext>
            </a:extLst>
          </p:cNvPr>
          <p:cNvSpPr/>
          <p:nvPr/>
        </p:nvSpPr>
        <p:spPr>
          <a:xfrm>
            <a:off x="376928" y="113071"/>
            <a:ext cx="8571628" cy="461665"/>
          </a:xfrm>
          <a:prstGeom prst="rect">
            <a:avLst/>
          </a:prstGeom>
        </p:spPr>
        <p:txBody>
          <a:bodyPr wrap="square">
            <a:spAutoFit/>
          </a:bodyPr>
          <a:lstStyle/>
          <a:p>
            <a:r>
              <a:rPr lang="en-US" sz="2400" b="1" dirty="0">
                <a:solidFill>
                  <a:srgbClr val="811167"/>
                </a:solidFill>
                <a:latin typeface="Abadi Extra Light" panose="020B0204020104020204" pitchFamily="34" charset="0"/>
              </a:rPr>
              <a:t>EA Performance Assessment: Principal Component Analysis (PCA) </a:t>
            </a:r>
            <a:endParaRPr lang="en-US" sz="2400" dirty="0"/>
          </a:p>
        </p:txBody>
      </p:sp>
      <p:sp>
        <p:nvSpPr>
          <p:cNvPr id="9" name="Title 8">
            <a:extLst>
              <a:ext uri="{FF2B5EF4-FFF2-40B4-BE49-F238E27FC236}">
                <a16:creationId xmlns:a16="http://schemas.microsoft.com/office/drawing/2014/main" id="{E8722C65-7B63-486D-B874-AFDFF325B09C}"/>
              </a:ext>
            </a:extLst>
          </p:cNvPr>
          <p:cNvSpPr>
            <a:spLocks noGrp="1"/>
          </p:cNvSpPr>
          <p:nvPr>
            <p:ph type="title"/>
          </p:nvPr>
        </p:nvSpPr>
        <p:spPr>
          <a:xfrm>
            <a:off x="706009" y="4517091"/>
            <a:ext cx="2708299" cy="557540"/>
          </a:xfrm>
        </p:spPr>
        <p:txBody>
          <a:bodyPr/>
          <a:lstStyle/>
          <a:p>
            <a:endParaRPr lang="en-US" dirty="0"/>
          </a:p>
        </p:txBody>
      </p:sp>
      <p:sp>
        <p:nvSpPr>
          <p:cNvPr id="8" name="Content Placeholder 7">
            <a:extLst>
              <a:ext uri="{FF2B5EF4-FFF2-40B4-BE49-F238E27FC236}">
                <a16:creationId xmlns:a16="http://schemas.microsoft.com/office/drawing/2014/main" id="{AEDA1662-DCC1-41FF-A999-E4E26D8A624F}"/>
              </a:ext>
            </a:extLst>
          </p:cNvPr>
          <p:cNvSpPr>
            <a:spLocks noGrp="1"/>
          </p:cNvSpPr>
          <p:nvPr>
            <p:ph idx="1"/>
          </p:nvPr>
        </p:nvSpPr>
        <p:spPr>
          <a:xfrm>
            <a:off x="3628800" y="3765600"/>
            <a:ext cx="5319756" cy="944215"/>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US" sz="1400" b="1" dirty="0">
                <a:solidFill>
                  <a:schemeClr val="tx1"/>
                </a:solidFill>
                <a:latin typeface="Abadi Extra Light" panose="020B0204020104020204" pitchFamily="34" charset="0"/>
                <a:ea typeface="+mj-ea"/>
                <a:cs typeface="Calibri" panose="020F0502020204030204" pitchFamily="34" charset="0"/>
              </a:rPr>
              <a:t>Importance of PCA: shows clusters of samples based on their similarity; identify key contributing features and assess pairwise correlation among the features </a:t>
            </a:r>
          </a:p>
        </p:txBody>
      </p:sp>
    </p:spTree>
    <p:extLst>
      <p:ext uri="{BB962C8B-B14F-4D97-AF65-F5344CB8AC3E}">
        <p14:creationId xmlns:p14="http://schemas.microsoft.com/office/powerpoint/2010/main" val="3429571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22C4-3B23-499E-A389-767E04E2662C}"/>
              </a:ext>
            </a:extLst>
          </p:cNvPr>
          <p:cNvSpPr>
            <a:spLocks noGrp="1"/>
          </p:cNvSpPr>
          <p:nvPr>
            <p:ph type="title"/>
          </p:nvPr>
        </p:nvSpPr>
        <p:spPr>
          <a:xfrm>
            <a:off x="319088" y="149629"/>
            <a:ext cx="2640497" cy="855513"/>
          </a:xfrm>
        </p:spPr>
        <p:txBody>
          <a:bodyPr>
            <a:normAutofit/>
          </a:bodyPr>
          <a:lstStyle/>
          <a:p>
            <a:r>
              <a:rPr lang="en-US" b="1" dirty="0">
                <a:solidFill>
                  <a:srgbClr val="811167"/>
                </a:solidFill>
                <a:latin typeface="Abadi Extra Light" panose="020B0204020104020204" pitchFamily="34" charset="0"/>
              </a:rPr>
              <a:t>PCA: Methods</a:t>
            </a:r>
            <a:endParaRPr lang="en-US" dirty="0"/>
          </a:p>
        </p:txBody>
      </p:sp>
      <p:sp>
        <p:nvSpPr>
          <p:cNvPr id="4" name="Text Placeholder 3">
            <a:extLst>
              <a:ext uri="{FF2B5EF4-FFF2-40B4-BE49-F238E27FC236}">
                <a16:creationId xmlns:a16="http://schemas.microsoft.com/office/drawing/2014/main" id="{B66C8625-8083-42C0-8B7F-FC72BABF2DA4}"/>
              </a:ext>
            </a:extLst>
          </p:cNvPr>
          <p:cNvSpPr>
            <a:spLocks noGrp="1"/>
          </p:cNvSpPr>
          <p:nvPr>
            <p:ph type="body" sz="half" idx="2"/>
          </p:nvPr>
        </p:nvSpPr>
        <p:spPr>
          <a:xfrm>
            <a:off x="99755" y="1277367"/>
            <a:ext cx="2783048" cy="2408153"/>
          </a:xfrm>
        </p:spPr>
        <p:txBody>
          <a:bodyPr>
            <a:normAutofit fontScale="92500" lnSpcReduction="10000"/>
          </a:bodyPr>
          <a:lstStyle/>
          <a:p>
            <a:pPr marL="257175" indent="-257175">
              <a:buFont typeface="Wingdings" panose="05000000000000000000" pitchFamily="2" charset="2"/>
              <a:buChar char="Ø"/>
            </a:pPr>
            <a:r>
              <a:rPr lang="en-US" sz="1500" dirty="0">
                <a:latin typeface="Abadi Extra Light" panose="020B0204020104020204" pitchFamily="34" charset="0"/>
              </a:rPr>
              <a:t>PCA for Cephalosporins- CAZ and CFPM</a:t>
            </a:r>
          </a:p>
          <a:p>
            <a:pPr marL="257175" indent="-257175">
              <a:buFont typeface="Wingdings" panose="05000000000000000000" pitchFamily="2" charset="2"/>
              <a:buChar char="Ø"/>
            </a:pPr>
            <a:r>
              <a:rPr lang="en-US" sz="1500" dirty="0">
                <a:latin typeface="Abadi Extra Light" panose="020B0204020104020204" pitchFamily="34" charset="0"/>
              </a:rPr>
              <a:t>Comparative analysis: Select based on EA for CAZ and CFPM (worst) with drugs with the best result (LVFX and CPFX).</a:t>
            </a:r>
          </a:p>
          <a:p>
            <a:pPr marL="257175" indent="-257175">
              <a:buFont typeface="Wingdings" panose="05000000000000000000" pitchFamily="2" charset="2"/>
              <a:buChar char="Ø"/>
            </a:pPr>
            <a:r>
              <a:rPr lang="en-US" sz="1500" dirty="0">
                <a:latin typeface="Abadi Extra Light" panose="020B0204020104020204" pitchFamily="34" charset="0"/>
              </a:rPr>
              <a:t>Baseline Features:  Area Sum and </a:t>
            </a:r>
            <a:r>
              <a:rPr lang="en-US" sz="1500" dirty="0" err="1">
                <a:latin typeface="Abadi Extra Light" panose="020B0204020104020204" pitchFamily="34" charset="0"/>
              </a:rPr>
              <a:t>BacCount</a:t>
            </a:r>
            <a:r>
              <a:rPr lang="en-US" sz="1500" dirty="0">
                <a:latin typeface="Abadi Extra Light" panose="020B0204020104020204" pitchFamily="34" charset="0"/>
              </a:rPr>
              <a:t>, </a:t>
            </a:r>
            <a:r>
              <a:rPr lang="en-US" sz="1500" dirty="0" err="1">
                <a:latin typeface="Abadi Extra Light" panose="020B0204020104020204" pitchFamily="34" charset="0"/>
              </a:rPr>
              <a:t>PerimMean</a:t>
            </a:r>
            <a:r>
              <a:rPr lang="en-US" sz="1500" dirty="0">
                <a:latin typeface="Abadi Extra Light" panose="020B0204020104020204" pitchFamily="34" charset="0"/>
              </a:rPr>
              <a:t>, Rate</a:t>
            </a:r>
          </a:p>
          <a:p>
            <a:pPr marL="257175" indent="-257175">
              <a:buFont typeface="Wingdings" panose="05000000000000000000" pitchFamily="2" charset="2"/>
              <a:buChar char="Ø"/>
            </a:pPr>
            <a:r>
              <a:rPr lang="en-US" sz="1500" dirty="0">
                <a:latin typeface="Abadi Extra Light" panose="020B0204020104020204" pitchFamily="34" charset="0"/>
              </a:rPr>
              <a:t>Specific model: Random Forest at 4hrs</a:t>
            </a:r>
          </a:p>
          <a:p>
            <a:r>
              <a:rPr lang="en-US" sz="1500" dirty="0">
                <a:latin typeface="Abadi Extra Light" panose="020B0204020104020204" pitchFamily="34" charset="0"/>
              </a:rPr>
              <a:t>     </a:t>
            </a:r>
          </a:p>
        </p:txBody>
      </p:sp>
      <p:graphicFrame>
        <p:nvGraphicFramePr>
          <p:cNvPr id="8" name="Table 6">
            <a:extLst>
              <a:ext uri="{FF2B5EF4-FFF2-40B4-BE49-F238E27FC236}">
                <a16:creationId xmlns:a16="http://schemas.microsoft.com/office/drawing/2014/main" id="{B013C53E-9851-480B-8D2F-C0A859F2A127}"/>
              </a:ext>
            </a:extLst>
          </p:cNvPr>
          <p:cNvGraphicFramePr>
            <a:graphicFrameLocks noGrp="1"/>
          </p:cNvGraphicFramePr>
          <p:nvPr>
            <p:extLst>
              <p:ext uri="{D42A27DB-BD31-4B8C-83A1-F6EECF244321}">
                <p14:modId xmlns:p14="http://schemas.microsoft.com/office/powerpoint/2010/main" val="621370106"/>
              </p:ext>
            </p:extLst>
          </p:nvPr>
        </p:nvGraphicFramePr>
        <p:xfrm>
          <a:off x="3110917" y="2481443"/>
          <a:ext cx="5933328" cy="1805940"/>
        </p:xfrm>
        <a:graphic>
          <a:graphicData uri="http://schemas.openxmlformats.org/drawingml/2006/table">
            <a:tbl>
              <a:tblPr firstRow="1" bandRow="1">
                <a:tableStyleId>{5C22544A-7EE6-4342-B048-85BDC9FD1C3A}</a:tableStyleId>
              </a:tblPr>
              <a:tblGrid>
                <a:gridCol w="1929297">
                  <a:extLst>
                    <a:ext uri="{9D8B030D-6E8A-4147-A177-3AD203B41FA5}">
                      <a16:colId xmlns:a16="http://schemas.microsoft.com/office/drawing/2014/main" val="306874275"/>
                    </a:ext>
                  </a:extLst>
                </a:gridCol>
                <a:gridCol w="4004031">
                  <a:extLst>
                    <a:ext uri="{9D8B030D-6E8A-4147-A177-3AD203B41FA5}">
                      <a16:colId xmlns:a16="http://schemas.microsoft.com/office/drawing/2014/main" val="545798265"/>
                    </a:ext>
                  </a:extLst>
                </a:gridCol>
              </a:tblGrid>
              <a:tr h="256953">
                <a:tc>
                  <a:txBody>
                    <a:bodyPr/>
                    <a:lstStyle/>
                    <a:p>
                      <a:pPr algn="ctr"/>
                      <a:r>
                        <a:rPr lang="en-US" dirty="0">
                          <a:latin typeface="Abadi Extra Light" panose="020B0204020104020204" pitchFamily="34" charset="0"/>
                        </a:rPr>
                        <a:t>Features  </a:t>
                      </a:r>
                    </a:p>
                  </a:txBody>
                  <a:tcPr/>
                </a:tc>
                <a:tc>
                  <a:txBody>
                    <a:bodyPr/>
                    <a:lstStyle/>
                    <a:p>
                      <a:pPr algn="ctr"/>
                      <a:r>
                        <a:rPr lang="en-US" dirty="0">
                          <a:latin typeface="Abadi Extra Light" panose="020B0204020104020204" pitchFamily="34" charset="0"/>
                        </a:rPr>
                        <a:t>Definition/key</a:t>
                      </a:r>
                    </a:p>
                  </a:txBody>
                  <a:tcPr/>
                </a:tc>
                <a:extLst>
                  <a:ext uri="{0D108BD9-81ED-4DB2-BD59-A6C34878D82A}">
                    <a16:rowId xmlns:a16="http://schemas.microsoft.com/office/drawing/2014/main" val="1633872941"/>
                  </a:ext>
                </a:extLst>
              </a:tr>
              <a:tr h="395312">
                <a:tc>
                  <a:txBody>
                    <a:bodyPr/>
                    <a:lstStyle/>
                    <a:p>
                      <a:pPr algn="ctr"/>
                      <a:r>
                        <a:rPr lang="en-US" dirty="0">
                          <a:latin typeface="Abadi Extra Light" panose="020B0204020104020204" pitchFamily="34" charset="0"/>
                        </a:rPr>
                        <a:t>Area Sum </a:t>
                      </a:r>
                    </a:p>
                  </a:txBody>
                  <a:tcPr/>
                </a:tc>
                <a:tc>
                  <a:txBody>
                    <a:bodyPr/>
                    <a:lstStyle/>
                    <a:p>
                      <a:pPr algn="l"/>
                      <a:r>
                        <a:rPr lang="en-US" sz="1200" kern="1200" dirty="0">
                          <a:solidFill>
                            <a:schemeClr val="dk1"/>
                          </a:solidFill>
                          <a:effectLst/>
                          <a:latin typeface="Abadi Extra Light" panose="020B0204020104020204" pitchFamily="34" charset="0"/>
                          <a:ea typeface="+mn-ea"/>
                          <a:cs typeface="+mn-cs"/>
                        </a:rPr>
                        <a:t>total number of pixels that are not background, includes bacteria and also dust or other artifacts</a:t>
                      </a:r>
                      <a:endParaRPr lang="en-US" sz="1200" dirty="0">
                        <a:latin typeface="Abadi Extra Light" panose="020B0204020104020204" pitchFamily="34" charset="0"/>
                      </a:endParaRPr>
                    </a:p>
                  </a:txBody>
                  <a:tcPr/>
                </a:tc>
                <a:extLst>
                  <a:ext uri="{0D108BD9-81ED-4DB2-BD59-A6C34878D82A}">
                    <a16:rowId xmlns:a16="http://schemas.microsoft.com/office/drawing/2014/main" val="893743002"/>
                  </a:ext>
                </a:extLst>
              </a:tr>
              <a:tr h="281461">
                <a:tc>
                  <a:txBody>
                    <a:bodyPr/>
                    <a:lstStyle/>
                    <a:p>
                      <a:pPr algn="ctr"/>
                      <a:r>
                        <a:rPr lang="en-US" dirty="0" err="1">
                          <a:latin typeface="Abadi Extra Light" panose="020B0204020104020204" pitchFamily="34" charset="0"/>
                        </a:rPr>
                        <a:t>BacCount</a:t>
                      </a:r>
                      <a:r>
                        <a:rPr lang="en-US" dirty="0">
                          <a:latin typeface="Abadi Extra Light" panose="020B0204020104020204" pitchFamily="34" charset="0"/>
                        </a:rPr>
                        <a:t> </a:t>
                      </a:r>
                    </a:p>
                  </a:txBody>
                  <a:tcPr/>
                </a:tc>
                <a:tc>
                  <a:txBody>
                    <a:bodyPr/>
                    <a:lstStyle/>
                    <a:p>
                      <a:pPr algn="l"/>
                      <a:r>
                        <a:rPr lang="en-US" sz="1200" dirty="0">
                          <a:latin typeface="Abadi Extra Light" panose="020B0204020104020204" pitchFamily="34" charset="0"/>
                        </a:rPr>
                        <a:t>Number of objects ranging in size from 0.5 to 2 microns in size</a:t>
                      </a:r>
                    </a:p>
                  </a:txBody>
                  <a:tcPr/>
                </a:tc>
                <a:extLst>
                  <a:ext uri="{0D108BD9-81ED-4DB2-BD59-A6C34878D82A}">
                    <a16:rowId xmlns:a16="http://schemas.microsoft.com/office/drawing/2014/main" val="2986121008"/>
                  </a:ext>
                </a:extLst>
              </a:tr>
              <a:tr h="395312">
                <a:tc>
                  <a:txBody>
                    <a:bodyPr/>
                    <a:lstStyle/>
                    <a:p>
                      <a:pPr algn="ctr"/>
                      <a:r>
                        <a:rPr lang="en-US" dirty="0" err="1">
                          <a:latin typeface="Abadi Extra Light" panose="020B0204020104020204" pitchFamily="34" charset="0"/>
                        </a:rPr>
                        <a:t>PerimMean</a:t>
                      </a:r>
                      <a:endParaRPr lang="en-US" dirty="0">
                        <a:latin typeface="Abadi Extra Light" panose="020B0204020104020204" pitchFamily="34" charset="0"/>
                      </a:endParaRPr>
                    </a:p>
                  </a:txBody>
                  <a:tcPr/>
                </a:tc>
                <a:tc>
                  <a:txBody>
                    <a:bodyPr/>
                    <a:lstStyle/>
                    <a:p>
                      <a:pPr algn="l"/>
                      <a:r>
                        <a:rPr lang="en-US" sz="1200" dirty="0">
                          <a:latin typeface="Abadi Extra Light" panose="020B0204020104020204" pitchFamily="34" charset="0"/>
                        </a:rPr>
                        <a:t>length of the outside boundary of an “object” as determine by the HHT imaging program.</a:t>
                      </a:r>
                    </a:p>
                  </a:txBody>
                  <a:tcPr/>
                </a:tc>
                <a:extLst>
                  <a:ext uri="{0D108BD9-81ED-4DB2-BD59-A6C34878D82A}">
                    <a16:rowId xmlns:a16="http://schemas.microsoft.com/office/drawing/2014/main" val="475922796"/>
                  </a:ext>
                </a:extLst>
              </a:tr>
              <a:tr h="281461">
                <a:tc>
                  <a:txBody>
                    <a:bodyPr/>
                    <a:lstStyle/>
                    <a:p>
                      <a:pPr algn="ctr"/>
                      <a:r>
                        <a:rPr lang="en-US" dirty="0">
                          <a:latin typeface="Abadi Extra Light" panose="020B0204020104020204" pitchFamily="34" charset="0"/>
                        </a:rPr>
                        <a:t>Rate</a:t>
                      </a:r>
                    </a:p>
                  </a:txBody>
                  <a:tcPr/>
                </a:tc>
                <a:tc>
                  <a:txBody>
                    <a:bodyPr/>
                    <a:lstStyle/>
                    <a:p>
                      <a:pPr algn="l"/>
                      <a:r>
                        <a:rPr lang="en-US" sz="1200" dirty="0">
                          <a:latin typeface="Abadi Extra Light" panose="020B0204020104020204" pitchFamily="34" charset="0"/>
                        </a:rPr>
                        <a:t>((Count at cycle x+1)-(Count at cycle x)/(count at cycle x)), </a:t>
                      </a:r>
                    </a:p>
                  </a:txBody>
                  <a:tcPr/>
                </a:tc>
                <a:extLst>
                  <a:ext uri="{0D108BD9-81ED-4DB2-BD59-A6C34878D82A}">
                    <a16:rowId xmlns:a16="http://schemas.microsoft.com/office/drawing/2014/main" val="2089090086"/>
                  </a:ext>
                </a:extLst>
              </a:tr>
            </a:tbl>
          </a:graphicData>
        </a:graphic>
      </p:graphicFrame>
      <p:pic>
        <p:nvPicPr>
          <p:cNvPr id="10" name="Picture 9">
            <a:extLst>
              <a:ext uri="{FF2B5EF4-FFF2-40B4-BE49-F238E27FC236}">
                <a16:creationId xmlns:a16="http://schemas.microsoft.com/office/drawing/2014/main" id="{95D74424-04AC-4603-9984-98F5CA8D4214}"/>
              </a:ext>
            </a:extLst>
          </p:cNvPr>
          <p:cNvPicPr>
            <a:picLocks noChangeAspect="1"/>
          </p:cNvPicPr>
          <p:nvPr/>
        </p:nvPicPr>
        <p:blipFill>
          <a:blip r:embed="rId3"/>
          <a:stretch>
            <a:fillRect/>
          </a:stretch>
        </p:blipFill>
        <p:spPr>
          <a:xfrm>
            <a:off x="3110917" y="374949"/>
            <a:ext cx="5933329" cy="2020309"/>
          </a:xfrm>
          <a:prstGeom prst="rect">
            <a:avLst/>
          </a:prstGeom>
        </p:spPr>
      </p:pic>
      <p:sp>
        <p:nvSpPr>
          <p:cNvPr id="11" name="Arrow: Down 10">
            <a:extLst>
              <a:ext uri="{FF2B5EF4-FFF2-40B4-BE49-F238E27FC236}">
                <a16:creationId xmlns:a16="http://schemas.microsoft.com/office/drawing/2014/main" id="{3CE8435E-A871-422A-9E70-5A9D7EF4C9C1}"/>
              </a:ext>
            </a:extLst>
          </p:cNvPr>
          <p:cNvSpPr/>
          <p:nvPr/>
        </p:nvSpPr>
        <p:spPr>
          <a:xfrm>
            <a:off x="6805070" y="-189716"/>
            <a:ext cx="155448" cy="60267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Down 11">
            <a:extLst>
              <a:ext uri="{FF2B5EF4-FFF2-40B4-BE49-F238E27FC236}">
                <a16:creationId xmlns:a16="http://schemas.microsoft.com/office/drawing/2014/main" id="{BD8CECCC-CD95-4CB7-9AE0-12E5AE83D1EF}"/>
              </a:ext>
            </a:extLst>
          </p:cNvPr>
          <p:cNvSpPr/>
          <p:nvPr/>
        </p:nvSpPr>
        <p:spPr>
          <a:xfrm>
            <a:off x="7748108" y="-151708"/>
            <a:ext cx="155448" cy="60267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Arrow: Down 12">
            <a:extLst>
              <a:ext uri="{FF2B5EF4-FFF2-40B4-BE49-F238E27FC236}">
                <a16:creationId xmlns:a16="http://schemas.microsoft.com/office/drawing/2014/main" id="{A3FD2848-BD02-47F6-AE8E-2C245BBFA7D1}"/>
              </a:ext>
            </a:extLst>
          </p:cNvPr>
          <p:cNvSpPr/>
          <p:nvPr/>
        </p:nvSpPr>
        <p:spPr>
          <a:xfrm>
            <a:off x="5465730" y="-184960"/>
            <a:ext cx="155448" cy="602673"/>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Down 13">
            <a:extLst>
              <a:ext uri="{FF2B5EF4-FFF2-40B4-BE49-F238E27FC236}">
                <a16:creationId xmlns:a16="http://schemas.microsoft.com/office/drawing/2014/main" id="{8808C11D-708C-4EC7-B50E-5874CC258F83}"/>
              </a:ext>
            </a:extLst>
          </p:cNvPr>
          <p:cNvSpPr/>
          <p:nvPr/>
        </p:nvSpPr>
        <p:spPr>
          <a:xfrm>
            <a:off x="4572000" y="-189716"/>
            <a:ext cx="112472" cy="602673"/>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Content Placeholder 7">
            <a:extLst>
              <a:ext uri="{FF2B5EF4-FFF2-40B4-BE49-F238E27FC236}">
                <a16:creationId xmlns:a16="http://schemas.microsoft.com/office/drawing/2014/main" id="{FD5F1E37-E7AC-4E62-A099-5545C88D5B31}"/>
              </a:ext>
            </a:extLst>
          </p:cNvPr>
          <p:cNvSpPr>
            <a:spLocks noGrp="1"/>
          </p:cNvSpPr>
          <p:nvPr>
            <p:ph idx="1"/>
          </p:nvPr>
        </p:nvSpPr>
        <p:spPr>
          <a:xfrm>
            <a:off x="3703320" y="4373568"/>
            <a:ext cx="5175628" cy="55754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normAutofit/>
          </a:bodyPr>
          <a:lstStyle/>
          <a:p>
            <a:pPr marL="0" indent="0" algn="just">
              <a:buNone/>
            </a:pPr>
            <a:r>
              <a:rPr lang="en-US" sz="1400" dirty="0">
                <a:solidFill>
                  <a:schemeClr val="tx1"/>
                </a:solidFill>
                <a:latin typeface="Abadi Extra Light" panose="020B0204020104020204" pitchFamily="34" charset="0"/>
                <a:ea typeface="+mj-ea"/>
                <a:cs typeface="Calibri" panose="020F0502020204030204" pitchFamily="34" charset="0"/>
              </a:rPr>
              <a:t>Basis for Variance Comparison:  Some drugs had acceptable EA across board (Ex. CPFX) while the Cephalosporin recorded low EA scores</a:t>
            </a:r>
          </a:p>
        </p:txBody>
      </p:sp>
    </p:spTree>
    <p:extLst>
      <p:ext uri="{BB962C8B-B14F-4D97-AF65-F5344CB8AC3E}">
        <p14:creationId xmlns:p14="http://schemas.microsoft.com/office/powerpoint/2010/main" val="143896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08E61E-E8AB-4F87-A316-68935C6AD2BE}"/>
              </a:ext>
            </a:extLst>
          </p:cNvPr>
          <p:cNvSpPr/>
          <p:nvPr/>
        </p:nvSpPr>
        <p:spPr>
          <a:xfrm>
            <a:off x="62015" y="3824008"/>
            <a:ext cx="2210282" cy="914229"/>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badi Extra Light" panose="020B0204020104020204" pitchFamily="34" charset="0"/>
                <a:cs typeface="Calibri" panose="020F0502020204030204" pitchFamily="34" charset="0"/>
              </a:rPr>
              <a:t>Sparsity in the scatterplots: Significant noise detected </a:t>
            </a:r>
            <a:r>
              <a:rPr lang="en-US" sz="1200" kern="0" dirty="0">
                <a:latin typeface="Abadi Extra Light" panose="020B0204020104020204" pitchFamily="34" charset="0"/>
                <a:cs typeface="Calibri" panose="020F0502020204030204" pitchFamily="34" charset="0"/>
              </a:rPr>
              <a:t>in the c</a:t>
            </a:r>
            <a:r>
              <a:rPr kumimoji="0" lang="en-US" sz="1200" b="0" i="0" u="none" strike="noStrike" kern="0" cap="none" spc="0" normalizeH="0" baseline="0" noProof="0" dirty="0" err="1">
                <a:ln>
                  <a:noFill/>
                </a:ln>
                <a:effectLst/>
                <a:uLnTx/>
                <a:uFillTx/>
                <a:latin typeface="Abadi Extra Light" panose="020B0204020104020204" pitchFamily="34" charset="0"/>
                <a:cs typeface="Calibri" panose="020F0502020204030204" pitchFamily="34" charset="0"/>
              </a:rPr>
              <a:t>ephalosporins</a:t>
            </a:r>
            <a:r>
              <a:rPr kumimoji="0" lang="en-US" sz="1200" b="0" i="0" u="none" strike="noStrike" kern="0" cap="none" spc="0" normalizeH="0" baseline="0" noProof="0" dirty="0">
                <a:ln>
                  <a:noFill/>
                </a:ln>
                <a:effectLst/>
                <a:uLnTx/>
                <a:uFillTx/>
                <a:latin typeface="Abadi Extra Light" panose="020B0204020104020204" pitchFamily="34" charset="0"/>
                <a:cs typeface="Calibri" panose="020F0502020204030204" pitchFamily="34" charset="0"/>
              </a:rPr>
              <a:t> when compared with LVFX and CPFX</a:t>
            </a:r>
          </a:p>
        </p:txBody>
      </p:sp>
      <p:pic>
        <p:nvPicPr>
          <p:cNvPr id="7" name="Picture 6">
            <a:extLst>
              <a:ext uri="{FF2B5EF4-FFF2-40B4-BE49-F238E27FC236}">
                <a16:creationId xmlns:a16="http://schemas.microsoft.com/office/drawing/2014/main" id="{7E96E311-C7CC-4E96-91C0-49020942BED2}"/>
              </a:ext>
            </a:extLst>
          </p:cNvPr>
          <p:cNvPicPr>
            <a:picLocks noChangeAspect="1"/>
          </p:cNvPicPr>
          <p:nvPr/>
        </p:nvPicPr>
        <p:blipFill>
          <a:blip r:embed="rId3"/>
          <a:stretch>
            <a:fillRect/>
          </a:stretch>
        </p:blipFill>
        <p:spPr>
          <a:xfrm>
            <a:off x="2305291" y="-643"/>
            <a:ext cx="3386145" cy="2705111"/>
          </a:xfrm>
          <a:prstGeom prst="rect">
            <a:avLst/>
          </a:prstGeom>
        </p:spPr>
      </p:pic>
      <p:pic>
        <p:nvPicPr>
          <p:cNvPr id="10" name="Picture 9">
            <a:extLst>
              <a:ext uri="{FF2B5EF4-FFF2-40B4-BE49-F238E27FC236}">
                <a16:creationId xmlns:a16="http://schemas.microsoft.com/office/drawing/2014/main" id="{A717D710-A24B-4666-976E-22E91C07C34A}"/>
              </a:ext>
            </a:extLst>
          </p:cNvPr>
          <p:cNvPicPr>
            <a:picLocks noChangeAspect="1"/>
          </p:cNvPicPr>
          <p:nvPr/>
        </p:nvPicPr>
        <p:blipFill>
          <a:blip r:embed="rId4"/>
          <a:stretch>
            <a:fillRect/>
          </a:stretch>
        </p:blipFill>
        <p:spPr>
          <a:xfrm>
            <a:off x="6042453" y="16657"/>
            <a:ext cx="3012647" cy="2523375"/>
          </a:xfrm>
          <a:prstGeom prst="rect">
            <a:avLst/>
          </a:prstGeom>
        </p:spPr>
      </p:pic>
      <p:pic>
        <p:nvPicPr>
          <p:cNvPr id="15" name="Picture 14">
            <a:extLst>
              <a:ext uri="{FF2B5EF4-FFF2-40B4-BE49-F238E27FC236}">
                <a16:creationId xmlns:a16="http://schemas.microsoft.com/office/drawing/2014/main" id="{1F264A7F-EFF9-4F47-8BDE-0293CD5A8200}"/>
              </a:ext>
            </a:extLst>
          </p:cNvPr>
          <p:cNvPicPr>
            <a:picLocks noChangeAspect="1"/>
          </p:cNvPicPr>
          <p:nvPr/>
        </p:nvPicPr>
        <p:blipFill>
          <a:blip r:embed="rId5"/>
          <a:stretch>
            <a:fillRect/>
          </a:stretch>
        </p:blipFill>
        <p:spPr>
          <a:xfrm>
            <a:off x="2400300" y="2704467"/>
            <a:ext cx="3386145" cy="2404143"/>
          </a:xfrm>
          <a:prstGeom prst="rect">
            <a:avLst/>
          </a:prstGeom>
        </p:spPr>
      </p:pic>
      <p:pic>
        <p:nvPicPr>
          <p:cNvPr id="16" name="Picture 15">
            <a:extLst>
              <a:ext uri="{FF2B5EF4-FFF2-40B4-BE49-F238E27FC236}">
                <a16:creationId xmlns:a16="http://schemas.microsoft.com/office/drawing/2014/main" id="{F36C9158-C9DB-443E-B36F-50BCC7E92F6E}"/>
              </a:ext>
            </a:extLst>
          </p:cNvPr>
          <p:cNvPicPr>
            <a:picLocks noChangeAspect="1"/>
          </p:cNvPicPr>
          <p:nvPr/>
        </p:nvPicPr>
        <p:blipFill>
          <a:blip r:embed="rId6"/>
          <a:stretch>
            <a:fillRect/>
          </a:stretch>
        </p:blipFill>
        <p:spPr>
          <a:xfrm>
            <a:off x="6042452" y="2533652"/>
            <a:ext cx="3101547" cy="2524388"/>
          </a:xfrm>
          <a:prstGeom prst="rect">
            <a:avLst/>
          </a:prstGeom>
        </p:spPr>
      </p:pic>
      <p:sp>
        <p:nvSpPr>
          <p:cNvPr id="17" name="Title 1">
            <a:extLst>
              <a:ext uri="{FF2B5EF4-FFF2-40B4-BE49-F238E27FC236}">
                <a16:creationId xmlns:a16="http://schemas.microsoft.com/office/drawing/2014/main" id="{D5744CA6-3D09-4573-B98B-10AE9265128F}"/>
              </a:ext>
            </a:extLst>
          </p:cNvPr>
          <p:cNvSpPr>
            <a:spLocks noGrp="1"/>
          </p:cNvSpPr>
          <p:nvPr>
            <p:ph type="title"/>
          </p:nvPr>
        </p:nvSpPr>
        <p:spPr>
          <a:xfrm>
            <a:off x="172995" y="87751"/>
            <a:ext cx="2132296" cy="586619"/>
          </a:xfrm>
        </p:spPr>
        <p:txBody>
          <a:bodyPr>
            <a:normAutofit fontScale="90000"/>
          </a:bodyPr>
          <a:lstStyle/>
          <a:p>
            <a:r>
              <a:rPr lang="en-US" sz="2000" b="1" dirty="0">
                <a:solidFill>
                  <a:srgbClr val="811167"/>
                </a:solidFill>
                <a:latin typeface="Abadi Extra Light" panose="020B0204020104020204" pitchFamily="34" charset="0"/>
              </a:rPr>
              <a:t>PCA: Fast/Medium Growth</a:t>
            </a:r>
            <a:endParaRPr lang="en-US" sz="2000" dirty="0"/>
          </a:p>
        </p:txBody>
      </p:sp>
    </p:spTree>
    <p:extLst>
      <p:ext uri="{BB962C8B-B14F-4D97-AF65-F5344CB8AC3E}">
        <p14:creationId xmlns:p14="http://schemas.microsoft.com/office/powerpoint/2010/main" val="125856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D813-367F-45FD-896C-C1AAC6C42F20}"/>
              </a:ext>
            </a:extLst>
          </p:cNvPr>
          <p:cNvSpPr>
            <a:spLocks noGrp="1"/>
          </p:cNvSpPr>
          <p:nvPr>
            <p:ph type="title"/>
          </p:nvPr>
        </p:nvSpPr>
        <p:spPr>
          <a:xfrm>
            <a:off x="172995" y="87751"/>
            <a:ext cx="2868860" cy="398417"/>
          </a:xfrm>
        </p:spPr>
        <p:txBody>
          <a:bodyPr>
            <a:normAutofit/>
          </a:bodyPr>
          <a:lstStyle/>
          <a:p>
            <a:r>
              <a:rPr lang="en-US" sz="2000" b="1" dirty="0">
                <a:solidFill>
                  <a:srgbClr val="811167"/>
                </a:solidFill>
                <a:latin typeface="Abadi Extra Light" panose="020B0204020104020204" pitchFamily="34" charset="0"/>
              </a:rPr>
              <a:t>PCA: Slow Growth</a:t>
            </a:r>
            <a:endParaRPr lang="en-US" sz="2000" dirty="0"/>
          </a:p>
        </p:txBody>
      </p:sp>
      <p:pic>
        <p:nvPicPr>
          <p:cNvPr id="7" name="Picture 6">
            <a:extLst>
              <a:ext uri="{FF2B5EF4-FFF2-40B4-BE49-F238E27FC236}">
                <a16:creationId xmlns:a16="http://schemas.microsoft.com/office/drawing/2014/main" id="{8C1B3404-62D2-4E90-866E-565D8E9C2FF2}"/>
              </a:ext>
            </a:extLst>
          </p:cNvPr>
          <p:cNvPicPr>
            <a:picLocks noChangeAspect="1"/>
          </p:cNvPicPr>
          <p:nvPr/>
        </p:nvPicPr>
        <p:blipFill>
          <a:blip r:embed="rId3"/>
          <a:stretch>
            <a:fillRect/>
          </a:stretch>
        </p:blipFill>
        <p:spPr>
          <a:xfrm>
            <a:off x="2594920" y="1"/>
            <a:ext cx="3188042" cy="2424684"/>
          </a:xfrm>
          <a:prstGeom prst="rect">
            <a:avLst/>
          </a:prstGeom>
        </p:spPr>
      </p:pic>
      <p:pic>
        <p:nvPicPr>
          <p:cNvPr id="15" name="Picture 14">
            <a:extLst>
              <a:ext uri="{FF2B5EF4-FFF2-40B4-BE49-F238E27FC236}">
                <a16:creationId xmlns:a16="http://schemas.microsoft.com/office/drawing/2014/main" id="{48EBBB2D-9B17-4875-8655-EC7B129B4932}"/>
              </a:ext>
            </a:extLst>
          </p:cNvPr>
          <p:cNvPicPr>
            <a:picLocks noChangeAspect="1"/>
          </p:cNvPicPr>
          <p:nvPr/>
        </p:nvPicPr>
        <p:blipFill>
          <a:blip r:embed="rId4"/>
          <a:stretch>
            <a:fillRect/>
          </a:stretch>
        </p:blipFill>
        <p:spPr>
          <a:xfrm>
            <a:off x="5955958" y="1"/>
            <a:ext cx="3015047" cy="2425360"/>
          </a:xfrm>
          <a:prstGeom prst="rect">
            <a:avLst/>
          </a:prstGeom>
        </p:spPr>
      </p:pic>
      <p:pic>
        <p:nvPicPr>
          <p:cNvPr id="16" name="Picture 15">
            <a:extLst>
              <a:ext uri="{FF2B5EF4-FFF2-40B4-BE49-F238E27FC236}">
                <a16:creationId xmlns:a16="http://schemas.microsoft.com/office/drawing/2014/main" id="{41A79DD4-A1F8-41B1-B3A0-094D299E5128}"/>
              </a:ext>
            </a:extLst>
          </p:cNvPr>
          <p:cNvPicPr>
            <a:picLocks noChangeAspect="1"/>
          </p:cNvPicPr>
          <p:nvPr/>
        </p:nvPicPr>
        <p:blipFill>
          <a:blip r:embed="rId5"/>
          <a:stretch>
            <a:fillRect/>
          </a:stretch>
        </p:blipFill>
        <p:spPr>
          <a:xfrm>
            <a:off x="2594919" y="2512435"/>
            <a:ext cx="3101545" cy="2101900"/>
          </a:xfrm>
          <a:prstGeom prst="rect">
            <a:avLst/>
          </a:prstGeom>
        </p:spPr>
      </p:pic>
      <p:pic>
        <p:nvPicPr>
          <p:cNvPr id="17" name="Picture 16">
            <a:extLst>
              <a:ext uri="{FF2B5EF4-FFF2-40B4-BE49-F238E27FC236}">
                <a16:creationId xmlns:a16="http://schemas.microsoft.com/office/drawing/2014/main" id="{553CEAFA-0F74-4F49-8850-83BBAE95F5F6}"/>
              </a:ext>
            </a:extLst>
          </p:cNvPr>
          <p:cNvPicPr>
            <a:picLocks noChangeAspect="1"/>
          </p:cNvPicPr>
          <p:nvPr/>
        </p:nvPicPr>
        <p:blipFill>
          <a:blip r:embed="rId6"/>
          <a:stretch>
            <a:fillRect/>
          </a:stretch>
        </p:blipFill>
        <p:spPr>
          <a:xfrm>
            <a:off x="6078022" y="2512435"/>
            <a:ext cx="3015047" cy="2124643"/>
          </a:xfrm>
          <a:prstGeom prst="rect">
            <a:avLst/>
          </a:prstGeom>
        </p:spPr>
      </p:pic>
      <p:sp>
        <p:nvSpPr>
          <p:cNvPr id="18" name="Rectangle 17">
            <a:extLst>
              <a:ext uri="{FF2B5EF4-FFF2-40B4-BE49-F238E27FC236}">
                <a16:creationId xmlns:a16="http://schemas.microsoft.com/office/drawing/2014/main" id="{66A8EAFF-5384-4C1C-B232-C9997A11BFA7}"/>
              </a:ext>
            </a:extLst>
          </p:cNvPr>
          <p:cNvSpPr/>
          <p:nvPr/>
        </p:nvSpPr>
        <p:spPr>
          <a:xfrm>
            <a:off x="0" y="3935610"/>
            <a:ext cx="2457450" cy="1120139"/>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badi Extra Light" panose="020B0204020104020204" pitchFamily="34" charset="0"/>
                <a:cs typeface="Calibri" panose="020F0502020204030204" pitchFamily="34" charset="0"/>
              </a:rPr>
              <a:t>Sparsity in the scatterplots: Significant noise detected </a:t>
            </a:r>
            <a:r>
              <a:rPr lang="en-US" sz="1200" kern="0" dirty="0">
                <a:latin typeface="Abadi Extra Light" panose="020B0204020104020204" pitchFamily="34" charset="0"/>
                <a:cs typeface="Calibri" panose="020F0502020204030204" pitchFamily="34" charset="0"/>
              </a:rPr>
              <a:t>in the c</a:t>
            </a:r>
            <a:r>
              <a:rPr kumimoji="0" lang="en-US" sz="1200" b="0" i="0" u="none" strike="noStrike" kern="0" cap="none" spc="0" normalizeH="0" baseline="0" noProof="0" dirty="0" err="1">
                <a:ln>
                  <a:noFill/>
                </a:ln>
                <a:effectLst/>
                <a:uLnTx/>
                <a:uFillTx/>
                <a:latin typeface="Abadi Extra Light" panose="020B0204020104020204" pitchFamily="34" charset="0"/>
                <a:cs typeface="Calibri" panose="020F0502020204030204" pitchFamily="34" charset="0"/>
              </a:rPr>
              <a:t>ephalosporins</a:t>
            </a:r>
            <a:r>
              <a:rPr kumimoji="0" lang="en-US" sz="1200" b="0" i="0" u="none" strike="noStrike" kern="0" cap="none" spc="0" normalizeH="0" baseline="0" noProof="0" dirty="0">
                <a:ln>
                  <a:noFill/>
                </a:ln>
                <a:effectLst/>
                <a:uLnTx/>
                <a:uFillTx/>
                <a:latin typeface="Abadi Extra Light" panose="020B0204020104020204" pitchFamily="34" charset="0"/>
                <a:cs typeface="Calibri" panose="020F0502020204030204" pitchFamily="34" charset="0"/>
              </a:rPr>
              <a:t> when compared to LVFX and CPFX  similar to the ones seen in Fast/medium Growth group</a:t>
            </a:r>
          </a:p>
        </p:txBody>
      </p:sp>
      <p:sp>
        <p:nvSpPr>
          <p:cNvPr id="3" name="TextBox 2">
            <a:extLst>
              <a:ext uri="{FF2B5EF4-FFF2-40B4-BE49-F238E27FC236}">
                <a16:creationId xmlns:a16="http://schemas.microsoft.com/office/drawing/2014/main" id="{72D3917C-A2D6-4B47-B717-00F21C4679F1}"/>
              </a:ext>
            </a:extLst>
          </p:cNvPr>
          <p:cNvSpPr txBox="1"/>
          <p:nvPr/>
        </p:nvSpPr>
        <p:spPr>
          <a:xfrm>
            <a:off x="381600" y="734400"/>
            <a:ext cx="1831761" cy="246221"/>
          </a:xfrm>
          <a:prstGeom prst="rect">
            <a:avLst/>
          </a:prstGeom>
          <a:noFill/>
        </p:spPr>
        <p:txBody>
          <a:bodyPr wrap="square" rtlCol="0">
            <a:spAutoFit/>
          </a:bodyPr>
          <a:lstStyle/>
          <a:p>
            <a:endParaRPr lang="en-US" sz="1000" dirty="0"/>
          </a:p>
        </p:txBody>
      </p:sp>
    </p:spTree>
    <p:extLst>
      <p:ext uri="{BB962C8B-B14F-4D97-AF65-F5344CB8AC3E}">
        <p14:creationId xmlns:p14="http://schemas.microsoft.com/office/powerpoint/2010/main" val="164032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E7E3A-DB52-4C2D-8E1D-95E642AFCC45}"/>
              </a:ext>
            </a:extLst>
          </p:cNvPr>
          <p:cNvSpPr>
            <a:spLocks noGrp="1"/>
          </p:cNvSpPr>
          <p:nvPr>
            <p:ph idx="1"/>
          </p:nvPr>
        </p:nvSpPr>
        <p:spPr>
          <a:xfrm>
            <a:off x="222422" y="926758"/>
            <a:ext cx="8699156" cy="3705966"/>
          </a:xfrm>
        </p:spPr>
        <p:txBody>
          <a:bodyPr>
            <a:normAutofit/>
          </a:bodyPr>
          <a:lstStyle/>
          <a:p>
            <a:pPr marL="0" indent="0">
              <a:buNone/>
            </a:pPr>
            <a:endParaRPr lang="en-US" sz="1600" dirty="0">
              <a:latin typeface="Abadi Extra Light" panose="020B0204020104020204" pitchFamily="34" charset="0"/>
            </a:endParaRPr>
          </a:p>
          <a:p>
            <a:pPr>
              <a:buFont typeface="Wingdings" panose="05000000000000000000" pitchFamily="2" charset="2"/>
              <a:buChar char="Ø"/>
            </a:pPr>
            <a:r>
              <a:rPr lang="en-US" sz="1600" dirty="0">
                <a:latin typeface="Abadi Extra Light" panose="020B0204020104020204" pitchFamily="34" charset="0"/>
              </a:rPr>
              <a:t>Improvements were observed in EA scores of both General and Fast/Medium breakout time models</a:t>
            </a:r>
          </a:p>
          <a:p>
            <a:pPr lvl="1">
              <a:buFont typeface="Wingdings" panose="05000000000000000000" pitchFamily="2" charset="2"/>
              <a:buChar char="Ø"/>
            </a:pPr>
            <a:r>
              <a:rPr lang="en-US" sz="1600" dirty="0">
                <a:latin typeface="Abadi Extra Light" panose="020B0204020104020204" pitchFamily="34" charset="0"/>
              </a:rPr>
              <a:t>Breakout time models assist in identification of bacteria strain(s) that require more time to call MIC</a:t>
            </a:r>
          </a:p>
          <a:p>
            <a:pPr>
              <a:buFont typeface="Wingdings" panose="05000000000000000000" pitchFamily="2" charset="2"/>
              <a:buChar char="Ø"/>
            </a:pPr>
            <a:r>
              <a:rPr lang="en-US" sz="1600" dirty="0">
                <a:latin typeface="Abadi Extra Light" panose="020B0204020104020204" pitchFamily="34" charset="0"/>
              </a:rPr>
              <a:t>Large variance (spread) was observed in the CAZ and CFPM when compared with LVFX ,CPFX (our two most successful drugs) </a:t>
            </a:r>
          </a:p>
          <a:p>
            <a:pPr>
              <a:buFont typeface="Wingdings" panose="05000000000000000000" pitchFamily="2" charset="2"/>
              <a:buChar char="Ø"/>
            </a:pPr>
            <a:r>
              <a:rPr lang="en-US" sz="1600" dirty="0">
                <a:latin typeface="Abadi Extra Light" panose="020B0204020104020204" pitchFamily="34" charset="0"/>
              </a:rPr>
              <a:t>From our observation, </a:t>
            </a:r>
            <a:r>
              <a:rPr lang="en-US" sz="1600" dirty="0" err="1">
                <a:latin typeface="Abadi Extra Light" panose="020B0204020104020204" pitchFamily="34" charset="0"/>
              </a:rPr>
              <a:t>Area_sum</a:t>
            </a:r>
            <a:r>
              <a:rPr lang="en-US" sz="1600" dirty="0">
                <a:latin typeface="Abadi Extra Light" panose="020B0204020104020204" pitchFamily="34" charset="0"/>
              </a:rPr>
              <a:t> and bac count remain the most dominant features in the PCA, both sets of features introduce a significant degree of randomness in both cephalosporin models, thus, we will have to look into other features for a better EA results, including:</a:t>
            </a:r>
          </a:p>
          <a:p>
            <a:pPr lvl="1">
              <a:buFont typeface="Wingdings" panose="05000000000000000000" pitchFamily="2" charset="2"/>
              <a:buChar char="Ø"/>
            </a:pPr>
            <a:r>
              <a:rPr lang="en-US" sz="1600" dirty="0">
                <a:latin typeface="Abadi Extra Light" panose="020B0204020104020204" pitchFamily="34" charset="0"/>
              </a:rPr>
              <a:t> ID dependent models</a:t>
            </a:r>
          </a:p>
          <a:p>
            <a:pPr lvl="1">
              <a:buFont typeface="Wingdings" panose="05000000000000000000" pitchFamily="2" charset="2"/>
              <a:buChar char="Ø"/>
            </a:pPr>
            <a:r>
              <a:rPr lang="en-US" sz="1600" dirty="0">
                <a:latin typeface="Abadi Extra Light" panose="020B0204020104020204" pitchFamily="34" charset="0"/>
              </a:rPr>
              <a:t>Other NEI features for cephalosporins to better separate elongation from escaping bacteria.</a:t>
            </a:r>
          </a:p>
          <a:p>
            <a:pPr lvl="1">
              <a:buFont typeface="Wingdings" panose="05000000000000000000" pitchFamily="2" charset="2"/>
              <a:buChar char="Ø"/>
            </a:pPr>
            <a:r>
              <a:rPr lang="en-US" sz="1600" dirty="0">
                <a:latin typeface="Abadi Extra Light" panose="020B0204020104020204" pitchFamily="34" charset="0"/>
              </a:rPr>
              <a:t>Better use of the information of surrounding drug type and drug dilution.</a:t>
            </a:r>
          </a:p>
          <a:p>
            <a:pPr lvl="1">
              <a:buFont typeface="Wingdings" panose="05000000000000000000" pitchFamily="2" charset="2"/>
              <a:buChar char="Ø"/>
            </a:pPr>
            <a:r>
              <a:rPr lang="en-US" sz="1600" dirty="0">
                <a:latin typeface="Abadi Extra Light" panose="020B0204020104020204" pitchFamily="34" charset="0"/>
              </a:rPr>
              <a:t>Model based on MIC, not separate Growth and Inhibition calls for wells independently.</a:t>
            </a:r>
          </a:p>
          <a:p>
            <a:pPr marL="342900" lvl="1" indent="0">
              <a:buNone/>
            </a:pPr>
            <a:endParaRPr lang="en-US" sz="1600" dirty="0">
              <a:latin typeface="Abadi Extra Light" panose="020B0204020104020204" pitchFamily="34" charset="0"/>
            </a:endParaRPr>
          </a:p>
          <a:p>
            <a:pPr lvl="1">
              <a:buFont typeface="Wingdings" panose="05000000000000000000" pitchFamily="2" charset="2"/>
              <a:buChar char="Ø"/>
            </a:pPr>
            <a:endParaRPr lang="en-US" sz="1600" dirty="0">
              <a:latin typeface="Abadi Extra Light" panose="020B0204020104020204" pitchFamily="34" charset="0"/>
            </a:endParaRPr>
          </a:p>
          <a:p>
            <a:pPr marL="342900" lvl="1" indent="0">
              <a:buNone/>
            </a:pPr>
            <a:endParaRPr lang="en-US" dirty="0">
              <a:latin typeface="Abadi Extra Light" panose="020B0204020104020204" pitchFamily="34" charset="0"/>
            </a:endParaRPr>
          </a:p>
          <a:p>
            <a:pPr marL="342900" lvl="1" indent="0">
              <a:buNone/>
            </a:pPr>
            <a:endParaRPr lang="en-US" dirty="0">
              <a:latin typeface="Abadi Extra Light" panose="020B0204020104020204" pitchFamily="34" charset="0"/>
            </a:endParaRPr>
          </a:p>
          <a:p>
            <a:pPr marL="0" indent="0">
              <a:buNone/>
            </a:pPr>
            <a:endParaRPr lang="en-US" dirty="0">
              <a:latin typeface="Abadi Extra Light" panose="020B0204020104020204" pitchFamily="34" charset="0"/>
            </a:endParaRPr>
          </a:p>
          <a:p>
            <a:pPr marL="0" indent="0">
              <a:buNone/>
            </a:pPr>
            <a:endParaRPr lang="en-US" dirty="0"/>
          </a:p>
        </p:txBody>
      </p:sp>
      <p:sp>
        <p:nvSpPr>
          <p:cNvPr id="9" name="Title 1">
            <a:extLst>
              <a:ext uri="{FF2B5EF4-FFF2-40B4-BE49-F238E27FC236}">
                <a16:creationId xmlns:a16="http://schemas.microsoft.com/office/drawing/2014/main" id="{BF48C767-EF9F-4FDC-AB9F-3D8248A5D5CF}"/>
              </a:ext>
            </a:extLst>
          </p:cNvPr>
          <p:cNvSpPr txBox="1">
            <a:spLocks/>
          </p:cNvSpPr>
          <p:nvPr/>
        </p:nvSpPr>
        <p:spPr>
          <a:xfrm>
            <a:off x="504884" y="396559"/>
            <a:ext cx="8181916" cy="365441"/>
          </a:xfrm>
          <a:prstGeom prst="rect">
            <a:avLst/>
          </a:prstGeom>
        </p:spPr>
        <p:txBody>
          <a:bodyPr lIns="0" tIns="0" rIns="0" bIns="0"/>
          <a:lstStyle>
            <a:lvl1pPr algn="l" defTabSz="685800" rtl="0" eaLnBrk="1" latinLnBrk="0" hangingPunct="1">
              <a:lnSpc>
                <a:spcPct val="90000"/>
              </a:lnSpc>
              <a:spcBef>
                <a:spcPct val="0"/>
              </a:spcBef>
              <a:buNone/>
              <a:defRPr sz="3000" b="1" kern="1200" cap="none" baseline="0">
                <a:solidFill>
                  <a:srgbClr val="811167"/>
                </a:solidFill>
                <a:latin typeface="+mj-lt"/>
                <a:ea typeface="+mj-ea"/>
                <a:cs typeface="+mj-cs"/>
              </a:defRPr>
            </a:lvl1pPr>
          </a:lstStyle>
          <a:p>
            <a:r>
              <a:rPr lang="en-US" dirty="0">
                <a:latin typeface="Abadi Extra Light" panose="020B0204020104020204" pitchFamily="34" charset="0"/>
              </a:rPr>
              <a:t>Summary</a:t>
            </a:r>
          </a:p>
        </p:txBody>
      </p:sp>
    </p:spTree>
    <p:extLst>
      <p:ext uri="{BB962C8B-B14F-4D97-AF65-F5344CB8AC3E}">
        <p14:creationId xmlns:p14="http://schemas.microsoft.com/office/powerpoint/2010/main" val="634363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A3D1-E023-465A-BD17-0B000F65A388}"/>
              </a:ext>
            </a:extLst>
          </p:cNvPr>
          <p:cNvSpPr>
            <a:spLocks noGrp="1"/>
          </p:cNvSpPr>
          <p:nvPr>
            <p:ph type="title" idx="4294967295"/>
          </p:nvPr>
        </p:nvSpPr>
        <p:spPr>
          <a:xfrm>
            <a:off x="295834" y="184991"/>
            <a:ext cx="8199011" cy="581491"/>
          </a:xfrm>
          <a:prstGeom prst="rect">
            <a:avLst/>
          </a:prstGeom>
        </p:spPr>
        <p:txBody>
          <a:bodyPr/>
          <a:lstStyle/>
          <a:p>
            <a:r>
              <a:rPr lang="en-US" sz="1800" b="1" dirty="0">
                <a:solidFill>
                  <a:schemeClr val="accent4">
                    <a:lumMod val="75000"/>
                  </a:schemeClr>
                </a:solidFill>
                <a:latin typeface="Abadi Extra Light" panose="020B0204020104020204" pitchFamily="34" charset="0"/>
              </a:rPr>
              <a:t>TRR D1 and D2:  </a:t>
            </a:r>
            <a:r>
              <a:rPr lang="en-US" sz="1800" b="1" dirty="0">
                <a:solidFill>
                  <a:schemeClr val="accent4">
                    <a:lumMod val="50000"/>
                  </a:schemeClr>
                </a:solidFill>
                <a:latin typeface="Abadi Extra Light" panose="020B0204020104020204" pitchFamily="34" charset="0"/>
              </a:rPr>
              <a:t>GNG algorithms with acceptable performance and ID independence</a:t>
            </a:r>
            <a:endParaRPr lang="en-US" sz="1800" b="1" dirty="0">
              <a:solidFill>
                <a:schemeClr val="accent4">
                  <a:lumMod val="75000"/>
                </a:schemeClr>
              </a:solidFill>
              <a:latin typeface="Abadi Extra Light" panose="020B0204020104020204" pitchFamily="34" charset="0"/>
            </a:endParaRPr>
          </a:p>
        </p:txBody>
      </p:sp>
      <p:graphicFrame>
        <p:nvGraphicFramePr>
          <p:cNvPr id="3" name="Table 3">
            <a:extLst>
              <a:ext uri="{FF2B5EF4-FFF2-40B4-BE49-F238E27FC236}">
                <a16:creationId xmlns:a16="http://schemas.microsoft.com/office/drawing/2014/main" id="{A983094E-4510-41B8-9794-D02123145244}"/>
              </a:ext>
            </a:extLst>
          </p:cNvPr>
          <p:cNvGraphicFramePr>
            <a:graphicFrameLocks noGrp="1"/>
          </p:cNvGraphicFramePr>
          <p:nvPr>
            <p:extLst/>
          </p:nvPr>
        </p:nvGraphicFramePr>
        <p:xfrm>
          <a:off x="873318" y="1293767"/>
          <a:ext cx="7586627" cy="1939290"/>
        </p:xfrm>
        <a:graphic>
          <a:graphicData uri="http://schemas.openxmlformats.org/drawingml/2006/table">
            <a:tbl>
              <a:tblPr firstRow="1" bandRow="1">
                <a:tableStyleId>{00A15C55-8517-42AA-B614-E9B94910E393}</a:tableStyleId>
              </a:tblPr>
              <a:tblGrid>
                <a:gridCol w="552174">
                  <a:extLst>
                    <a:ext uri="{9D8B030D-6E8A-4147-A177-3AD203B41FA5}">
                      <a16:colId xmlns:a16="http://schemas.microsoft.com/office/drawing/2014/main" val="1237471120"/>
                    </a:ext>
                  </a:extLst>
                </a:gridCol>
                <a:gridCol w="2001763">
                  <a:extLst>
                    <a:ext uri="{9D8B030D-6E8A-4147-A177-3AD203B41FA5}">
                      <a16:colId xmlns:a16="http://schemas.microsoft.com/office/drawing/2014/main" val="2929580585"/>
                    </a:ext>
                  </a:extLst>
                </a:gridCol>
                <a:gridCol w="1472812">
                  <a:extLst>
                    <a:ext uri="{9D8B030D-6E8A-4147-A177-3AD203B41FA5}">
                      <a16:colId xmlns:a16="http://schemas.microsoft.com/office/drawing/2014/main" val="2424847438"/>
                    </a:ext>
                  </a:extLst>
                </a:gridCol>
                <a:gridCol w="904827">
                  <a:extLst>
                    <a:ext uri="{9D8B030D-6E8A-4147-A177-3AD203B41FA5}">
                      <a16:colId xmlns:a16="http://schemas.microsoft.com/office/drawing/2014/main" val="1488627362"/>
                    </a:ext>
                  </a:extLst>
                </a:gridCol>
                <a:gridCol w="1363723">
                  <a:extLst>
                    <a:ext uri="{9D8B030D-6E8A-4147-A177-3AD203B41FA5}">
                      <a16:colId xmlns:a16="http://schemas.microsoft.com/office/drawing/2014/main" val="1927880690"/>
                    </a:ext>
                  </a:extLst>
                </a:gridCol>
                <a:gridCol w="1291328">
                  <a:extLst>
                    <a:ext uri="{9D8B030D-6E8A-4147-A177-3AD203B41FA5}">
                      <a16:colId xmlns:a16="http://schemas.microsoft.com/office/drawing/2014/main" val="180521546"/>
                    </a:ext>
                  </a:extLst>
                </a:gridCol>
              </a:tblGrid>
              <a:tr h="578947">
                <a:tc>
                  <a:txBody>
                    <a:bodyPr/>
                    <a:lstStyle/>
                    <a:p>
                      <a:r>
                        <a:rPr lang="en-US" sz="1200">
                          <a:latin typeface="Abadi Extra Light" panose="020B0204020104020204" pitchFamily="34" charset="0"/>
                        </a:rPr>
                        <a:t>TRR Item #</a:t>
                      </a:r>
                    </a:p>
                  </a:txBody>
                  <a:tcPr/>
                </a:tc>
                <a:tc>
                  <a:txBody>
                    <a:bodyPr/>
                    <a:lstStyle/>
                    <a:p>
                      <a:r>
                        <a:rPr lang="en-US" sz="1200">
                          <a:latin typeface="Abadi Extra Light" panose="020B0204020104020204" pitchFamily="34" charset="0"/>
                        </a:rPr>
                        <a:t>Description</a:t>
                      </a:r>
                    </a:p>
                  </a:txBody>
                  <a:tcPr/>
                </a:tc>
                <a:tc>
                  <a:txBody>
                    <a:bodyPr/>
                    <a:lstStyle/>
                    <a:p>
                      <a:r>
                        <a:rPr lang="en-US" sz="1200">
                          <a:latin typeface="Abadi Extra Light" panose="020B0204020104020204" pitchFamily="34" charset="0"/>
                        </a:rPr>
                        <a:t>Model Build Intent</a:t>
                      </a:r>
                    </a:p>
                  </a:txBody>
                  <a:tcPr/>
                </a:tc>
                <a:tc gridSpan="2">
                  <a:txBody>
                    <a:bodyPr/>
                    <a:lstStyle/>
                    <a:p>
                      <a:r>
                        <a:rPr lang="en-US" sz="1200" dirty="0">
                          <a:latin typeface="Abadi Extra Light" panose="020B0204020104020204" pitchFamily="34" charset="0"/>
                        </a:rPr>
                        <a:t>              Risk Burn Down</a:t>
                      </a:r>
                    </a:p>
                    <a:p>
                      <a:r>
                        <a:rPr lang="en-US" sz="1200" dirty="0">
                          <a:latin typeface="Abadi Extra Light" panose="020B0204020104020204" pitchFamily="34" charset="0"/>
                        </a:rPr>
                        <a:t>Current RPN         Planned RPN</a:t>
                      </a:r>
                    </a:p>
                  </a:txBody>
                  <a:tcPr/>
                </a:tc>
                <a:tc hMerge="1">
                  <a:txBody>
                    <a:bodyPr/>
                    <a:lstStyle/>
                    <a:p>
                      <a:endParaRPr lang="en-US"/>
                    </a:p>
                  </a:txBody>
                  <a:tcPr/>
                </a:tc>
                <a:tc>
                  <a:txBody>
                    <a:bodyPr/>
                    <a:lstStyle/>
                    <a:p>
                      <a:r>
                        <a:rPr lang="en-US" sz="1200" dirty="0">
                          <a:latin typeface="Abadi Extra Light" panose="020B0204020104020204" pitchFamily="34" charset="0"/>
                        </a:rPr>
                        <a:t>Approvers</a:t>
                      </a:r>
                    </a:p>
                  </a:txBody>
                  <a:tcPr/>
                </a:tc>
                <a:extLst>
                  <a:ext uri="{0D108BD9-81ED-4DB2-BD59-A6C34878D82A}">
                    <a16:rowId xmlns:a16="http://schemas.microsoft.com/office/drawing/2014/main" val="2993446393"/>
                  </a:ext>
                </a:extLst>
              </a:tr>
              <a:tr h="302961">
                <a:tc>
                  <a:txBody>
                    <a:bodyPr/>
                    <a:lstStyle/>
                    <a:p>
                      <a:r>
                        <a:rPr lang="en-US" sz="1200" dirty="0">
                          <a:latin typeface="Abadi Extra Light" panose="020B0204020104020204" pitchFamily="34" charset="0"/>
                        </a:rPr>
                        <a:t>D1</a:t>
                      </a:r>
                    </a:p>
                  </a:txBody>
                  <a:tcPr/>
                </a:tc>
                <a:tc>
                  <a:txBody>
                    <a:bodyPr/>
                    <a:lstStyle/>
                    <a:p>
                      <a:pPr algn="l" fontAlgn="t"/>
                      <a:r>
                        <a:rPr lang="en-US" sz="1200" b="0" i="0" u="none" strike="noStrike" dirty="0">
                          <a:solidFill>
                            <a:srgbClr val="000000"/>
                          </a:solidFill>
                          <a:effectLst/>
                          <a:latin typeface="Abadi Extra Light" panose="020B0204020104020204" pitchFamily="34" charset="0"/>
                        </a:rPr>
                        <a:t>EA is not met because we don't have the required/relevant information for the algorithm to be able to predict growth/no growth</a:t>
                      </a:r>
                    </a:p>
                  </a:txBody>
                  <a:tcPr marL="0" marR="0" marT="0" marB="0"/>
                </a:tc>
                <a:tc>
                  <a:txBody>
                    <a:bodyPr/>
                    <a:lstStyle/>
                    <a:p>
                      <a:pPr algn="l" fontAlgn="t"/>
                      <a:r>
                        <a:rPr lang="en-US" sz="1200" b="0" i="0" u="none" strike="noStrike" dirty="0">
                          <a:solidFill>
                            <a:srgbClr val="000000"/>
                          </a:solidFill>
                          <a:effectLst/>
                          <a:latin typeface="Abadi Extra Light" panose="020B0204020104020204" pitchFamily="34" charset="0"/>
                        </a:rPr>
                        <a:t>Build Algorithm with acceptable performance</a:t>
                      </a:r>
                    </a:p>
                    <a:p>
                      <a:pPr algn="l" fontAlgn="t"/>
                      <a:r>
                        <a:rPr lang="en-US" sz="1200" b="0" i="0" u="none" strike="noStrike" dirty="0">
                          <a:solidFill>
                            <a:srgbClr val="000000"/>
                          </a:solidFill>
                          <a:effectLst/>
                          <a:latin typeface="Abadi Extra Light" panose="020B0204020104020204" pitchFamily="34" charset="0"/>
                        </a:rPr>
                        <a:t>(10/1  Aim to build algorithm with two drugs)</a:t>
                      </a:r>
                    </a:p>
                  </a:txBody>
                  <a:tcPr marL="9525" marR="9525" marT="9525" marB="0"/>
                </a:tc>
                <a:tc>
                  <a:txBody>
                    <a:bodyPr/>
                    <a:lstStyle/>
                    <a:p>
                      <a:pPr algn="ctr"/>
                      <a:r>
                        <a:rPr lang="en-US" sz="1200" dirty="0">
                          <a:solidFill>
                            <a:schemeClr val="tx1"/>
                          </a:solidFill>
                          <a:latin typeface="Abadi Extra Light" panose="020B0204020104020204" pitchFamily="34" charset="0"/>
                        </a:rPr>
                        <a:t>9</a:t>
                      </a:r>
                    </a:p>
                  </a:txBody>
                  <a:tcPr/>
                </a:tc>
                <a:tc>
                  <a:txBody>
                    <a:bodyPr/>
                    <a:lstStyle/>
                    <a:p>
                      <a:pPr algn="ctr"/>
                      <a:r>
                        <a:rPr lang="en-US" sz="1200" dirty="0">
                          <a:latin typeface="Abadi Extra Light" panose="020B0204020104020204" pitchFamily="34" charset="0"/>
                        </a:rPr>
                        <a:t>9</a:t>
                      </a:r>
                    </a:p>
                  </a:txBody>
                  <a:tcPr/>
                </a:tc>
                <a:tc>
                  <a:txBody>
                    <a:bodyPr/>
                    <a:lstStyle/>
                    <a:p>
                      <a:r>
                        <a:rPr lang="en-US" sz="1200" dirty="0">
                          <a:latin typeface="Abadi Extra Light" panose="020B0204020104020204" pitchFamily="34" charset="0"/>
                        </a:rPr>
                        <a:t>Gina Ewald</a:t>
                      </a:r>
                    </a:p>
                  </a:txBody>
                  <a:tcPr/>
                </a:tc>
                <a:extLst>
                  <a:ext uri="{0D108BD9-81ED-4DB2-BD59-A6C34878D82A}">
                    <a16:rowId xmlns:a16="http://schemas.microsoft.com/office/drawing/2014/main" val="1884538350"/>
                  </a:ext>
                </a:extLst>
              </a:tr>
              <a:tr h="319450">
                <a:tc>
                  <a:txBody>
                    <a:bodyPr/>
                    <a:lstStyle/>
                    <a:p>
                      <a:r>
                        <a:rPr lang="en-US" sz="1200" dirty="0">
                          <a:latin typeface="Abadi Extra Light" panose="020B0204020104020204" pitchFamily="34" charset="0"/>
                        </a:rPr>
                        <a:t>D2</a:t>
                      </a:r>
                    </a:p>
                  </a:txBody>
                  <a:tcPr/>
                </a:tc>
                <a:tc>
                  <a:txBody>
                    <a:bodyPr/>
                    <a:lstStyle/>
                    <a:p>
                      <a:pPr algn="l" fontAlgn="t"/>
                      <a:r>
                        <a:rPr lang="en-US" sz="1200" b="0" i="0" u="none" strike="noStrike" dirty="0">
                          <a:solidFill>
                            <a:srgbClr val="000000"/>
                          </a:solidFill>
                          <a:effectLst/>
                          <a:latin typeface="Abadi Extra Light" panose="020B0204020104020204" pitchFamily="34" charset="0"/>
                        </a:rPr>
                        <a:t>Multiple algorithms are needed based on different species</a:t>
                      </a:r>
                    </a:p>
                  </a:txBody>
                  <a:tcPr marL="0" marR="0" marT="0" marB="0"/>
                </a:tc>
                <a:tc>
                  <a:txBody>
                    <a:bodyPr/>
                    <a:lstStyle/>
                    <a:p>
                      <a:pPr algn="l" fontAlgn="t"/>
                      <a:r>
                        <a:rPr lang="en-US" sz="1200" b="0" i="0" u="none" strike="noStrike" dirty="0">
                          <a:solidFill>
                            <a:srgbClr val="000000"/>
                          </a:solidFill>
                          <a:effectLst/>
                          <a:latin typeface="Abadi Extra Light" panose="020B0204020104020204" pitchFamily="34" charset="0"/>
                        </a:rPr>
                        <a:t>Demonstrate ID independence</a:t>
                      </a:r>
                    </a:p>
                  </a:txBody>
                  <a:tcPr marL="9525" marR="9525" marT="9525" marB="0"/>
                </a:tc>
                <a:tc>
                  <a:txBody>
                    <a:bodyPr/>
                    <a:lstStyle/>
                    <a:p>
                      <a:pPr algn="ctr"/>
                      <a:r>
                        <a:rPr lang="en-US" sz="1200" dirty="0">
                          <a:solidFill>
                            <a:schemeClr val="tx1"/>
                          </a:solidFill>
                          <a:latin typeface="Abadi Extra Light" panose="020B0204020104020204" pitchFamily="34" charset="0"/>
                        </a:rPr>
                        <a:t>9</a:t>
                      </a:r>
                    </a:p>
                  </a:txBody>
                  <a:tcPr/>
                </a:tc>
                <a:tc>
                  <a:txBody>
                    <a:bodyPr/>
                    <a:lstStyle/>
                    <a:p>
                      <a:pPr algn="ctr"/>
                      <a:r>
                        <a:rPr lang="en-US" sz="1200" dirty="0">
                          <a:latin typeface="Abadi Extra Light" panose="020B0204020104020204" pitchFamily="34" charset="0"/>
                        </a:rPr>
                        <a:t>9</a:t>
                      </a:r>
                    </a:p>
                  </a:txBody>
                  <a:tcPr/>
                </a:tc>
                <a:tc>
                  <a:txBody>
                    <a:bodyPr/>
                    <a:lstStyle/>
                    <a:p>
                      <a:r>
                        <a:rPr lang="en-US" sz="1200" dirty="0">
                          <a:latin typeface="Abadi Extra Light" panose="020B0204020104020204" pitchFamily="34" charset="0"/>
                        </a:rPr>
                        <a:t>Gina Ewald</a:t>
                      </a:r>
                    </a:p>
                  </a:txBody>
                  <a:tcPr/>
                </a:tc>
                <a:extLst>
                  <a:ext uri="{0D108BD9-81ED-4DB2-BD59-A6C34878D82A}">
                    <a16:rowId xmlns:a16="http://schemas.microsoft.com/office/drawing/2014/main" val="44627065"/>
                  </a:ext>
                </a:extLst>
              </a:tr>
            </a:tbl>
          </a:graphicData>
        </a:graphic>
      </p:graphicFrame>
      <p:sp>
        <p:nvSpPr>
          <p:cNvPr id="4" name="Rectangle 3">
            <a:extLst>
              <a:ext uri="{FF2B5EF4-FFF2-40B4-BE49-F238E27FC236}">
                <a16:creationId xmlns:a16="http://schemas.microsoft.com/office/drawing/2014/main" id="{11F63440-8686-4E08-8AD8-975D0376C89E}"/>
              </a:ext>
            </a:extLst>
          </p:cNvPr>
          <p:cNvSpPr/>
          <p:nvPr/>
        </p:nvSpPr>
        <p:spPr>
          <a:xfrm>
            <a:off x="1019330" y="3296217"/>
            <a:ext cx="7667469" cy="338554"/>
          </a:xfrm>
          <a:prstGeom prst="rect">
            <a:avLst/>
          </a:prstGeom>
        </p:spPr>
        <p:txBody>
          <a:bodyPr wrap="square">
            <a:spAutoFit/>
          </a:bodyPr>
          <a:lstStyle/>
          <a:p>
            <a:pPr marL="285750" lvl="0" indent="-285750">
              <a:spcBef>
                <a:spcPts val="375"/>
              </a:spcBef>
              <a:spcAft>
                <a:spcPts val="400"/>
              </a:spcAft>
              <a:buClr>
                <a:srgbClr val="EA1C2C"/>
              </a:buClr>
              <a:buFont typeface="Wingdings" panose="05000000000000000000" pitchFamily="2" charset="2"/>
              <a:buChar char="Ø"/>
              <a:defRPr/>
            </a:pPr>
            <a:r>
              <a:rPr lang="en-US" sz="1600" dirty="0">
                <a:solidFill>
                  <a:srgbClr val="474C55"/>
                </a:solidFill>
                <a:latin typeface="Abadi Extra Light" panose="020B0204020104020204" pitchFamily="34" charset="0"/>
              </a:rPr>
              <a:t>Next steps …..</a:t>
            </a:r>
          </a:p>
        </p:txBody>
      </p:sp>
    </p:spTree>
    <p:extLst>
      <p:ext uri="{BB962C8B-B14F-4D97-AF65-F5344CB8AC3E}">
        <p14:creationId xmlns:p14="http://schemas.microsoft.com/office/powerpoint/2010/main" val="52393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7AE6-DA4C-431E-A657-D5AD106988CE}"/>
              </a:ext>
            </a:extLst>
          </p:cNvPr>
          <p:cNvSpPr>
            <a:spLocks noGrp="1"/>
          </p:cNvSpPr>
          <p:nvPr>
            <p:ph type="title"/>
          </p:nvPr>
        </p:nvSpPr>
        <p:spPr/>
        <p:txBody>
          <a:bodyPr/>
          <a:lstStyle/>
          <a:p>
            <a:r>
              <a:rPr lang="en-US" dirty="0">
                <a:latin typeface="Abadi Extra Light" panose="020B0204020104020204" pitchFamily="34" charset="0"/>
              </a:rPr>
              <a:t> MB6 plans</a:t>
            </a:r>
          </a:p>
        </p:txBody>
      </p:sp>
      <p:sp>
        <p:nvSpPr>
          <p:cNvPr id="3" name="TextBox 2">
            <a:extLst>
              <a:ext uri="{FF2B5EF4-FFF2-40B4-BE49-F238E27FC236}">
                <a16:creationId xmlns:a16="http://schemas.microsoft.com/office/drawing/2014/main" id="{638A1FAC-9152-4331-9501-B929F66E28F5}"/>
              </a:ext>
            </a:extLst>
          </p:cNvPr>
          <p:cNvSpPr txBox="1"/>
          <p:nvPr/>
        </p:nvSpPr>
        <p:spPr>
          <a:xfrm>
            <a:off x="504885" y="932636"/>
            <a:ext cx="7919026" cy="4021614"/>
          </a:xfrm>
          <a:prstGeom prst="rect">
            <a:avLst/>
          </a:prstGeom>
          <a:noFill/>
        </p:spPr>
        <p:txBody>
          <a:bodyPr wrap="square" lIns="0" tIns="0" rIns="0" bIns="0" rtlCol="0">
            <a:spAutoFit/>
          </a:bodyPr>
          <a:lstStyle/>
          <a:p>
            <a:pPr marR="0" lvl="0" algn="l" defTabSz="457200" rtl="0" eaLnBrk="1" fontAlgn="auto" latinLnBrk="0" hangingPunct="1">
              <a:lnSpc>
                <a:spcPct val="100000"/>
              </a:lnSpc>
              <a:spcBef>
                <a:spcPts val="375"/>
              </a:spcBef>
              <a:spcAft>
                <a:spcPts val="400"/>
              </a:spcAft>
              <a:buClr>
                <a:srgbClr val="EA1C2C"/>
              </a:buClr>
              <a:buSzTx/>
              <a:tabLst/>
              <a:defRPr/>
            </a:pPr>
            <a:endParaRPr lang="en-US" sz="1200" dirty="0">
              <a:solidFill>
                <a:srgbClr val="474C55"/>
              </a:solidFill>
              <a:latin typeface="Abadi Extra Light" panose="020B0204020104020204" pitchFamily="34" charset="0"/>
            </a:endParaRPr>
          </a:p>
          <a:p>
            <a:pPr marL="685800" lvl="1" indent="-228600">
              <a:spcBef>
                <a:spcPts val="375"/>
              </a:spcBef>
              <a:spcAft>
                <a:spcPts val="400"/>
              </a:spcAft>
              <a:buClr>
                <a:srgbClr val="EA1C2C"/>
              </a:buClr>
              <a:buFont typeface="+mj-lt"/>
              <a:buAutoNum type="arabicPeriod"/>
              <a:defRPr/>
            </a:pPr>
            <a:r>
              <a:rPr lang="en-US" sz="1200" dirty="0">
                <a:solidFill>
                  <a:srgbClr val="474C55"/>
                </a:solidFill>
                <a:latin typeface="Abadi Extra Light" panose="020B0204020104020204" pitchFamily="34" charset="0"/>
              </a:rPr>
              <a:t>Focus on gram pos algorithms</a:t>
            </a:r>
          </a:p>
          <a:p>
            <a:pPr marL="685800" lvl="1" indent="-228600">
              <a:spcBef>
                <a:spcPts val="375"/>
              </a:spcBef>
              <a:spcAft>
                <a:spcPts val="400"/>
              </a:spcAft>
              <a:buClr>
                <a:srgbClr val="EA1C2C"/>
              </a:buClr>
              <a:buFont typeface="+mj-lt"/>
              <a:buAutoNum type="arabicPeriod"/>
              <a:defRPr/>
            </a:pPr>
            <a:r>
              <a:rPr kumimoji="0" lang="en-US" sz="1200" b="1"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rPr>
              <a:t>Take a step back on the gram negs to consider the following:</a:t>
            </a:r>
          </a:p>
          <a:p>
            <a:pPr marL="1143000" lvl="2" indent="-228600">
              <a:spcBef>
                <a:spcPts val="375"/>
              </a:spcBef>
              <a:spcAft>
                <a:spcPts val="400"/>
              </a:spcAft>
              <a:buClr>
                <a:srgbClr val="EA1C2C"/>
              </a:buClr>
              <a:buFont typeface="Arial" panose="020B0604020202020204" pitchFamily="34" charset="0"/>
              <a:buChar char="•"/>
              <a:defRPr/>
            </a:pPr>
            <a:r>
              <a:rPr kumimoji="0" lang="en-US" sz="1200" b="1"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rPr>
              <a:t>Feature Extraction/ Engineering</a:t>
            </a:r>
            <a:r>
              <a:rPr kumimoji="0" lang="en-US" sz="1200" b="0"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rPr>
              <a:t>:  Continue to identify ways to improve the EA by </a:t>
            </a:r>
            <a:r>
              <a:rPr lang="en-US" sz="1200" dirty="0">
                <a:solidFill>
                  <a:srgbClr val="474C55"/>
                </a:solidFill>
                <a:latin typeface="Abadi Extra Light" panose="020B0204020104020204" pitchFamily="34" charset="0"/>
              </a:rPr>
              <a:t>including </a:t>
            </a:r>
            <a:r>
              <a:rPr kumimoji="0" lang="en-US" sz="1200" b="0"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rPr>
              <a:t>computer vision derived features in our tree-based models</a:t>
            </a:r>
          </a:p>
          <a:p>
            <a:pPr marL="1143000" lvl="2" indent="-228600">
              <a:spcBef>
                <a:spcPts val="375"/>
              </a:spcBef>
              <a:spcAft>
                <a:spcPts val="400"/>
              </a:spcAft>
              <a:buClr>
                <a:srgbClr val="EA1C2C"/>
              </a:buClr>
              <a:buFont typeface="Arial" panose="020B0604020202020204" pitchFamily="34" charset="0"/>
              <a:buChar char="•"/>
              <a:defRPr/>
            </a:pPr>
            <a:r>
              <a:rPr lang="en-US" sz="1200" b="1" dirty="0">
                <a:solidFill>
                  <a:srgbClr val="474C55"/>
                </a:solidFill>
                <a:latin typeface="Abadi Extra Light" panose="020B0204020104020204" pitchFamily="34" charset="0"/>
              </a:rPr>
              <a:t>Feature Exploration:  </a:t>
            </a:r>
            <a:r>
              <a:rPr lang="en-US" sz="1200" dirty="0">
                <a:solidFill>
                  <a:srgbClr val="474C55"/>
                </a:solidFill>
                <a:latin typeface="Abadi Extra Light" panose="020B0204020104020204" pitchFamily="34" charset="0"/>
              </a:rPr>
              <a:t>Look at other features such as Logarithm of growth count, SIR distance, Weights on drug dilutions,  Addition of image-based features such as </a:t>
            </a:r>
          </a:p>
          <a:p>
            <a:pPr marL="1143000" lvl="2" indent="-228600">
              <a:spcBef>
                <a:spcPts val="375"/>
              </a:spcBef>
              <a:spcAft>
                <a:spcPts val="400"/>
              </a:spcAft>
              <a:buClr>
                <a:srgbClr val="EA1C2C"/>
              </a:buClr>
              <a:buFont typeface="Arial" panose="020B0604020202020204" pitchFamily="34" charset="0"/>
              <a:buChar char="•"/>
              <a:defRPr/>
            </a:pPr>
            <a:r>
              <a:rPr lang="en-US" sz="1200" dirty="0">
                <a:solidFill>
                  <a:srgbClr val="474C55"/>
                </a:solidFill>
                <a:latin typeface="Abadi Extra Light" panose="020B0204020104020204" pitchFamily="34" charset="0"/>
              </a:rPr>
              <a:t>From all our analyses,  we will be  looking at ID- dependent models for optimal results </a:t>
            </a:r>
          </a:p>
          <a:p>
            <a:pPr marL="1143000" lvl="2" indent="-228600">
              <a:spcBef>
                <a:spcPts val="375"/>
              </a:spcBef>
              <a:spcAft>
                <a:spcPts val="400"/>
              </a:spcAft>
              <a:buClr>
                <a:srgbClr val="EA1C2C"/>
              </a:buClr>
              <a:buFont typeface="Arial" panose="020B0604020202020204" pitchFamily="34" charset="0"/>
              <a:buChar char="•"/>
              <a:defRPr/>
            </a:pPr>
            <a:r>
              <a:rPr kumimoji="0" lang="en-US" sz="1200" b="0"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rPr>
              <a:t>We will continue to assess  and evaluate breakout time-based models</a:t>
            </a:r>
            <a:r>
              <a:rPr lang="en-US" sz="1200" dirty="0">
                <a:solidFill>
                  <a:srgbClr val="474C55"/>
                </a:solidFill>
                <a:latin typeface="Abadi Extra Light" panose="020B0204020104020204" pitchFamily="34" charset="0"/>
              </a:rPr>
              <a:t> ( incorporation of fast /slow growth signal in the model)</a:t>
            </a:r>
          </a:p>
          <a:p>
            <a:pPr lvl="1">
              <a:spcBef>
                <a:spcPts val="375"/>
              </a:spcBef>
              <a:spcAft>
                <a:spcPts val="400"/>
              </a:spcAft>
              <a:buClr>
                <a:srgbClr val="EA1C2C"/>
              </a:buClr>
              <a:defRPr/>
            </a:pPr>
            <a:r>
              <a:rPr lang="en-US" sz="1200" dirty="0">
                <a:solidFill>
                  <a:srgbClr val="474C55"/>
                </a:solidFill>
                <a:latin typeface="Abadi Extra Light" panose="020B0204020104020204" pitchFamily="34" charset="0"/>
              </a:rPr>
              <a:t>There are separate presentations to discuss:</a:t>
            </a:r>
          </a:p>
          <a:p>
            <a:pPr marL="1143000" lvl="2" indent="-228600">
              <a:spcBef>
                <a:spcPts val="375"/>
              </a:spcBef>
              <a:spcAft>
                <a:spcPts val="400"/>
              </a:spcAft>
              <a:buClr>
                <a:srgbClr val="EA1C2C"/>
              </a:buClr>
              <a:buFont typeface="+mj-lt"/>
              <a:buAutoNum type="arabicPeriod"/>
              <a:defRPr/>
            </a:pPr>
            <a:r>
              <a:rPr lang="en-US" sz="1200" dirty="0">
                <a:solidFill>
                  <a:srgbClr val="474C55"/>
                </a:solidFill>
                <a:latin typeface="Abadi Extra Light" panose="020B0204020104020204" pitchFamily="34" charset="0"/>
              </a:rPr>
              <a:t>Deep Learning vs Machine learning (within the next few weeks).</a:t>
            </a:r>
          </a:p>
          <a:p>
            <a:pPr marL="1143000" lvl="2" indent="-228600">
              <a:spcBef>
                <a:spcPts val="375"/>
              </a:spcBef>
              <a:spcAft>
                <a:spcPts val="400"/>
              </a:spcAft>
              <a:buClr>
                <a:srgbClr val="EA1C2C"/>
              </a:buClr>
              <a:buFont typeface="+mj-lt"/>
              <a:buAutoNum type="arabicPeriod"/>
              <a:defRPr/>
            </a:pPr>
            <a:r>
              <a:rPr lang="en-US" sz="1200" dirty="0">
                <a:solidFill>
                  <a:srgbClr val="474C55"/>
                </a:solidFill>
                <a:latin typeface="Abadi Extra Light" panose="020B0204020104020204" pitchFamily="34" charset="0"/>
              </a:rPr>
              <a:t>CSS performance (part of software model builds).</a:t>
            </a:r>
          </a:p>
          <a:p>
            <a:pPr marL="800100" lvl="1" indent="-342900">
              <a:spcBef>
                <a:spcPts val="375"/>
              </a:spcBef>
              <a:spcAft>
                <a:spcPts val="400"/>
              </a:spcAft>
              <a:buClr>
                <a:srgbClr val="EA1C2C"/>
              </a:buClr>
              <a:buAutoNum type="arabicPeriod" startAt="2"/>
              <a:defRPr/>
            </a:pPr>
            <a:endParaRPr kumimoji="0" lang="en-US" sz="1600" b="0"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endParaRPr>
          </a:p>
          <a:p>
            <a:pPr marL="285750" marR="0" lvl="0" indent="-285750" algn="l" defTabSz="457200" rtl="0" eaLnBrk="1" fontAlgn="auto" latinLnBrk="0" hangingPunct="1">
              <a:lnSpc>
                <a:spcPct val="100000"/>
              </a:lnSpc>
              <a:spcBef>
                <a:spcPts val="375"/>
              </a:spcBef>
              <a:spcAft>
                <a:spcPts val="400"/>
              </a:spcAft>
              <a:buClr>
                <a:srgbClr val="EA1C2C"/>
              </a:buClr>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474C55"/>
              </a:solidFill>
              <a:effectLst/>
              <a:uLnTx/>
              <a:uFillTx/>
              <a:latin typeface="Abadi Extra Light" panose="020B0204020104020204" pitchFamily="34" charset="0"/>
              <a:ea typeface="+mn-ea"/>
              <a:cs typeface="+mn-cs"/>
            </a:endParaRPr>
          </a:p>
        </p:txBody>
      </p:sp>
    </p:spTree>
    <p:extLst>
      <p:ext uri="{BB962C8B-B14F-4D97-AF65-F5344CB8AC3E}">
        <p14:creationId xmlns:p14="http://schemas.microsoft.com/office/powerpoint/2010/main" val="3383484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926C0C-24E2-414E-9E71-52006838E8AA}"/>
              </a:ext>
            </a:extLst>
          </p:cNvPr>
          <p:cNvPicPr>
            <a:picLocks noChangeAspect="1"/>
          </p:cNvPicPr>
          <p:nvPr/>
        </p:nvPicPr>
        <p:blipFill rotWithShape="1">
          <a:blip r:embed="rId2"/>
          <a:srcRect t="10368"/>
          <a:stretch/>
        </p:blipFill>
        <p:spPr>
          <a:xfrm>
            <a:off x="20" y="10"/>
            <a:ext cx="8896807" cy="51434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7" name="Freeform: Shape 6">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879962" y="0"/>
            <a:ext cx="3264038" cy="514385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500962" y="0"/>
            <a:ext cx="2643038" cy="514385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86704A4-DD06-41A2-BFF3-1F370528ACC6}"/>
              </a:ext>
            </a:extLst>
          </p:cNvPr>
          <p:cNvSpPr txBox="1"/>
          <p:nvPr/>
        </p:nvSpPr>
        <p:spPr>
          <a:xfrm>
            <a:off x="2505456" y="1005840"/>
            <a:ext cx="4864608" cy="492443"/>
          </a:xfrm>
          <a:prstGeom prst="rect">
            <a:avLst/>
          </a:prstGeom>
          <a:noFill/>
        </p:spPr>
        <p:txBody>
          <a:bodyPr wrap="square" lIns="0" tIns="0" rIns="0" bIns="0" rtlCol="0">
            <a:spAutoFit/>
          </a:bodyPr>
          <a:lstStyle/>
          <a:p>
            <a:pPr algn="l">
              <a:spcBef>
                <a:spcPts val="375"/>
              </a:spcBef>
              <a:spcAft>
                <a:spcPts val="400"/>
              </a:spcAft>
              <a:buClr>
                <a:srgbClr val="EA1C2C"/>
              </a:buClr>
            </a:pPr>
            <a:r>
              <a:rPr lang="en-US" sz="3200" b="1" dirty="0">
                <a:solidFill>
                  <a:schemeClr val="bg1"/>
                </a:solidFill>
                <a:latin typeface="Abadi Extra Light" panose="020B0204020104020204" pitchFamily="34" charset="0"/>
              </a:rPr>
              <a:t>THANK YOU </a:t>
            </a:r>
          </a:p>
        </p:txBody>
      </p:sp>
      <p:pic>
        <p:nvPicPr>
          <p:cNvPr id="5" name="Picture 4">
            <a:extLst>
              <a:ext uri="{FF2B5EF4-FFF2-40B4-BE49-F238E27FC236}">
                <a16:creationId xmlns:a16="http://schemas.microsoft.com/office/drawing/2014/main" id="{4C8AD458-A46D-4324-897C-D301F2945C15}"/>
              </a:ext>
            </a:extLst>
          </p:cNvPr>
          <p:cNvPicPr>
            <a:picLocks noChangeAspect="1"/>
          </p:cNvPicPr>
          <p:nvPr/>
        </p:nvPicPr>
        <p:blipFill rotWithShape="1">
          <a:blip r:embed="rId3"/>
          <a:srcRect t="10229" r="6926" b="15545"/>
          <a:stretch/>
        </p:blipFill>
        <p:spPr>
          <a:xfrm>
            <a:off x="7370064" y="621125"/>
            <a:ext cx="1453896" cy="685800"/>
          </a:xfrm>
          <a:prstGeom prst="rect">
            <a:avLst/>
          </a:prstGeom>
        </p:spPr>
      </p:pic>
    </p:spTree>
    <p:extLst>
      <p:ext uri="{BB962C8B-B14F-4D97-AF65-F5344CB8AC3E}">
        <p14:creationId xmlns:p14="http://schemas.microsoft.com/office/powerpoint/2010/main" val="428145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1E9B8E-2948-4CC7-9DDA-E903BE9062CF}"/>
              </a:ext>
            </a:extLst>
          </p:cNvPr>
          <p:cNvSpPr>
            <a:spLocks noGrp="1"/>
          </p:cNvSpPr>
          <p:nvPr>
            <p:ph type="title"/>
          </p:nvPr>
        </p:nvSpPr>
        <p:spPr/>
        <p:txBody>
          <a:bodyPr/>
          <a:lstStyle/>
          <a:p>
            <a:r>
              <a:rPr lang="en-US" dirty="0">
                <a:latin typeface="Abadi Extra Light" panose="020B0204020104020204" pitchFamily="34" charset="0"/>
              </a:rPr>
              <a:t>Hierarchy of Model structures</a:t>
            </a:r>
          </a:p>
        </p:txBody>
      </p:sp>
      <p:sp>
        <p:nvSpPr>
          <p:cNvPr id="8" name="TextBox 7">
            <a:extLst>
              <a:ext uri="{FF2B5EF4-FFF2-40B4-BE49-F238E27FC236}">
                <a16:creationId xmlns:a16="http://schemas.microsoft.com/office/drawing/2014/main" id="{5F5C5AED-D9D4-453A-A389-0E6D1D880FF6}"/>
              </a:ext>
            </a:extLst>
          </p:cNvPr>
          <p:cNvSpPr txBox="1"/>
          <p:nvPr/>
        </p:nvSpPr>
        <p:spPr>
          <a:xfrm>
            <a:off x="1630610" y="780048"/>
            <a:ext cx="3215081" cy="461665"/>
          </a:xfrm>
          <a:prstGeom prst="rect">
            <a:avLst/>
          </a:prstGeom>
          <a:solidFill>
            <a:schemeClr val="accent6">
              <a:lumMod val="20000"/>
              <a:lumOff val="8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wrap="square" rtlCol="0">
            <a:spAutoFit/>
          </a:bodyPr>
          <a:lstStyle/>
          <a:p>
            <a:pPr marL="214313" indent="-214313">
              <a:buClr>
                <a:srgbClr val="EA1C2C"/>
              </a:buClr>
              <a:buFont typeface="Arial" panose="020B0604020202020204" pitchFamily="34" charset="0"/>
              <a:buChar char="•"/>
            </a:pPr>
            <a:r>
              <a:rPr lang="en-US" sz="1200" dirty="0">
                <a:solidFill>
                  <a:schemeClr val="tx1"/>
                </a:solidFill>
              </a:rPr>
              <a:t>One Model, Drug and species independent</a:t>
            </a:r>
          </a:p>
        </p:txBody>
      </p:sp>
      <p:sp>
        <p:nvSpPr>
          <p:cNvPr id="9" name="TextBox 8">
            <a:extLst>
              <a:ext uri="{FF2B5EF4-FFF2-40B4-BE49-F238E27FC236}">
                <a16:creationId xmlns:a16="http://schemas.microsoft.com/office/drawing/2014/main" id="{B985CF30-8BB7-4C8E-BF60-1F99D3CE46E2}"/>
              </a:ext>
            </a:extLst>
          </p:cNvPr>
          <p:cNvSpPr txBox="1"/>
          <p:nvPr/>
        </p:nvSpPr>
        <p:spPr>
          <a:xfrm>
            <a:off x="2093052" y="1962043"/>
            <a:ext cx="292880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14313" indent="-214313">
              <a:buClr>
                <a:srgbClr val="EA1C2C"/>
              </a:buClr>
              <a:buFont typeface="Arial" panose="020B0604020202020204" pitchFamily="34" charset="0"/>
              <a:buChar char="•"/>
            </a:pPr>
            <a:r>
              <a:rPr lang="en-US" sz="1200" dirty="0"/>
              <a:t>One Model, uses </a:t>
            </a:r>
            <a:r>
              <a:rPr lang="en-US" sz="1200" b="1" dirty="0"/>
              <a:t>species info as a feature</a:t>
            </a:r>
          </a:p>
        </p:txBody>
      </p:sp>
      <p:sp>
        <p:nvSpPr>
          <p:cNvPr id="10" name="TextBox 9">
            <a:extLst>
              <a:ext uri="{FF2B5EF4-FFF2-40B4-BE49-F238E27FC236}">
                <a16:creationId xmlns:a16="http://schemas.microsoft.com/office/drawing/2014/main" id="{7E9DEA85-DC69-4298-B38B-87CEF05F1A0F}"/>
              </a:ext>
            </a:extLst>
          </p:cNvPr>
          <p:cNvSpPr txBox="1"/>
          <p:nvPr/>
        </p:nvSpPr>
        <p:spPr>
          <a:xfrm>
            <a:off x="1863404" y="1352335"/>
            <a:ext cx="2850160" cy="461665"/>
          </a:xfrm>
          <a:prstGeom prst="rect">
            <a:avLst/>
          </a:prstGeom>
          <a:solidFill>
            <a:schemeClr val="accent6">
              <a:lumMod val="40000"/>
              <a:lumOff val="60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214313" indent="-214313">
              <a:buClr>
                <a:srgbClr val="EA1C2C"/>
              </a:buClr>
              <a:buFont typeface="Arial" panose="020B0604020202020204" pitchFamily="34" charset="0"/>
              <a:buChar char="•"/>
            </a:pPr>
            <a:r>
              <a:rPr lang="en-US" sz="1200" b="1" dirty="0">
                <a:solidFill>
                  <a:schemeClr val="tx1"/>
                </a:solidFill>
              </a:rPr>
              <a:t>Model for each drug, species independent</a:t>
            </a:r>
          </a:p>
        </p:txBody>
      </p:sp>
      <p:sp>
        <p:nvSpPr>
          <p:cNvPr id="11" name="TextBox 10">
            <a:extLst>
              <a:ext uri="{FF2B5EF4-FFF2-40B4-BE49-F238E27FC236}">
                <a16:creationId xmlns:a16="http://schemas.microsoft.com/office/drawing/2014/main" id="{E32B99EA-4A0E-42FD-8113-A249A64006B5}"/>
              </a:ext>
            </a:extLst>
          </p:cNvPr>
          <p:cNvSpPr txBox="1"/>
          <p:nvPr/>
        </p:nvSpPr>
        <p:spPr>
          <a:xfrm>
            <a:off x="2317980" y="2568396"/>
            <a:ext cx="3038915" cy="461665"/>
          </a:xfrm>
          <a:prstGeom prst="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14313" indent="-214313">
              <a:buClr>
                <a:srgbClr val="EA1C2C"/>
              </a:buClr>
              <a:buFont typeface="Arial" panose="020B0604020202020204" pitchFamily="34" charset="0"/>
              <a:buChar char="•"/>
            </a:pPr>
            <a:r>
              <a:rPr lang="en-US" sz="1200" dirty="0"/>
              <a:t>Model for each drug, </a:t>
            </a:r>
            <a:r>
              <a:rPr lang="en-US" sz="1200" b="1" dirty="0"/>
              <a:t>species info as a feature  </a:t>
            </a:r>
          </a:p>
        </p:txBody>
      </p:sp>
      <p:sp>
        <p:nvSpPr>
          <p:cNvPr id="12" name="TextBox 11">
            <a:extLst>
              <a:ext uri="{FF2B5EF4-FFF2-40B4-BE49-F238E27FC236}">
                <a16:creationId xmlns:a16="http://schemas.microsoft.com/office/drawing/2014/main" id="{1DE8CDDE-DA17-4023-AC64-5A572BBCA06D}"/>
              </a:ext>
            </a:extLst>
          </p:cNvPr>
          <p:cNvSpPr txBox="1"/>
          <p:nvPr/>
        </p:nvSpPr>
        <p:spPr>
          <a:xfrm>
            <a:off x="2857501" y="3787603"/>
            <a:ext cx="256703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14313" indent="-214313">
              <a:buClr>
                <a:srgbClr val="EA1C2C"/>
              </a:buClr>
              <a:buFont typeface="Arial" panose="020B0604020202020204" pitchFamily="34" charset="0"/>
              <a:buChar char="•"/>
            </a:pPr>
            <a:r>
              <a:rPr lang="en-US" sz="1200" dirty="0"/>
              <a:t>Individual Models for each drug and species</a:t>
            </a:r>
          </a:p>
        </p:txBody>
      </p:sp>
      <p:sp>
        <p:nvSpPr>
          <p:cNvPr id="13" name="Arrow: Up 12">
            <a:extLst>
              <a:ext uri="{FF2B5EF4-FFF2-40B4-BE49-F238E27FC236}">
                <a16:creationId xmlns:a16="http://schemas.microsoft.com/office/drawing/2014/main" id="{3906F2DB-3FFA-446C-8A54-6681FF8BC5C5}"/>
              </a:ext>
            </a:extLst>
          </p:cNvPr>
          <p:cNvSpPr/>
          <p:nvPr/>
        </p:nvSpPr>
        <p:spPr>
          <a:xfrm>
            <a:off x="5691930" y="887136"/>
            <a:ext cx="408964" cy="276009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50" dirty="0"/>
              <a:t>preference</a:t>
            </a:r>
          </a:p>
        </p:txBody>
      </p:sp>
      <p:sp>
        <p:nvSpPr>
          <p:cNvPr id="15" name="TextBox 14">
            <a:extLst>
              <a:ext uri="{FF2B5EF4-FFF2-40B4-BE49-F238E27FC236}">
                <a16:creationId xmlns:a16="http://schemas.microsoft.com/office/drawing/2014/main" id="{6293BE16-D601-4C8C-AD3F-50333E76E462}"/>
              </a:ext>
            </a:extLst>
          </p:cNvPr>
          <p:cNvSpPr txBox="1"/>
          <p:nvPr/>
        </p:nvSpPr>
        <p:spPr>
          <a:xfrm>
            <a:off x="2556282" y="3179676"/>
            <a:ext cx="2697585" cy="461665"/>
          </a:xfrm>
          <a:prstGeom prst="rect">
            <a:avLst/>
          </a:prstGeom>
          <a:solidFill>
            <a:schemeClr val="accent6">
              <a:lumMod val="50000"/>
            </a:schemeClr>
          </a:solidFill>
        </p:spPr>
        <p:txBody>
          <a:bodyPr wrap="square" rtlCol="0">
            <a:spAutoFit/>
          </a:bodyPr>
          <a:lstStyle/>
          <a:p>
            <a:pPr marL="214313" indent="-214313">
              <a:buClr>
                <a:srgbClr val="EA1C2C"/>
              </a:buClr>
              <a:buFont typeface="Arial" panose="020B0604020202020204" pitchFamily="34" charset="0"/>
              <a:buChar char="•"/>
            </a:pPr>
            <a:r>
              <a:rPr lang="en-US" sz="1200" dirty="0">
                <a:solidFill>
                  <a:schemeClr val="bg1"/>
                </a:solidFill>
              </a:rPr>
              <a:t>Mosaic of models- drug and genus/family dependent</a:t>
            </a:r>
            <a:r>
              <a:rPr lang="en-US" sz="1200" dirty="0"/>
              <a:t>.</a:t>
            </a:r>
          </a:p>
        </p:txBody>
      </p:sp>
    </p:spTree>
    <p:extLst>
      <p:ext uri="{BB962C8B-B14F-4D97-AF65-F5344CB8AC3E}">
        <p14:creationId xmlns:p14="http://schemas.microsoft.com/office/powerpoint/2010/main" val="176604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498210B-FFA3-4145-BCDD-165FA0465A2E}" type="slidenum">
              <a:rPr kumimoji="0" lang="en-US" sz="900" b="0" i="0" u="none" strike="noStrike" kern="1200" cap="none" spc="0" normalizeH="0" baseline="0" noProof="0" smtClean="0">
                <a:ln>
                  <a:noFill/>
                </a:ln>
                <a:solidFill>
                  <a:prstClr val="white"/>
                </a:solidFill>
                <a:effectLst/>
                <a:uLnTx/>
                <a:uFillTx/>
                <a:latin typeface="Arial Narrow"/>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19</a:t>
            </a:fld>
            <a:endParaRPr kumimoji="0" lang="en-US" sz="900" b="0" i="0" u="none" strike="noStrike" kern="1200" cap="none" spc="0" normalizeH="0" baseline="0" noProof="0">
              <a:ln>
                <a:noFill/>
              </a:ln>
              <a:solidFill>
                <a:prstClr val="white"/>
              </a:solidFill>
              <a:effectLst/>
              <a:uLnTx/>
              <a:uFillTx/>
              <a:latin typeface="Arial Narrow"/>
              <a:ea typeface="+mn-ea"/>
              <a:cs typeface="+mn-cs"/>
            </a:endParaRPr>
          </a:p>
        </p:txBody>
      </p:sp>
      <p:sp>
        <p:nvSpPr>
          <p:cNvPr id="9" name="Title 3">
            <a:extLst>
              <a:ext uri="{FF2B5EF4-FFF2-40B4-BE49-F238E27FC236}">
                <a16:creationId xmlns:a16="http://schemas.microsoft.com/office/drawing/2014/main" id="{4E892CA2-A34E-47B9-A8AE-D29BDD9A950A}"/>
              </a:ext>
            </a:extLst>
          </p:cNvPr>
          <p:cNvSpPr>
            <a:spLocks noGrp="1"/>
          </p:cNvSpPr>
          <p:nvPr>
            <p:ph type="title"/>
          </p:nvPr>
        </p:nvSpPr>
        <p:spPr>
          <a:xfrm>
            <a:off x="347997" y="244172"/>
            <a:ext cx="8276920" cy="981137"/>
          </a:xfrm>
        </p:spPr>
        <p:txBody>
          <a:bodyPr/>
          <a:lstStyle/>
          <a:p>
            <a:r>
              <a:rPr lang="en-US" sz="3000" dirty="0">
                <a:solidFill>
                  <a:srgbClr val="811167"/>
                </a:solidFill>
                <a:latin typeface="Abadi Extra Light" panose="020B0204020104020204" pitchFamily="34" charset="0"/>
              </a:rPr>
              <a:t>Random forest- General model</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73,342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9</a:t>
            </a:r>
            <a:endParaRPr lang="en-US" dirty="0">
              <a:latin typeface="Abadi Extra Light" panose="020B0204020104020204" pitchFamily="34" charset="0"/>
            </a:endParaRPr>
          </a:p>
        </p:txBody>
      </p:sp>
      <p:graphicFrame>
        <p:nvGraphicFramePr>
          <p:cNvPr id="10" name="Table 9">
            <a:extLst>
              <a:ext uri="{FF2B5EF4-FFF2-40B4-BE49-F238E27FC236}">
                <a16:creationId xmlns:a16="http://schemas.microsoft.com/office/drawing/2014/main" id="{7C55A6B7-16E8-4E9A-A1A3-6E13752FB7C8}"/>
              </a:ext>
            </a:extLst>
          </p:cNvPr>
          <p:cNvGraphicFramePr>
            <a:graphicFrameLocks noGrp="1"/>
          </p:cNvGraphicFramePr>
          <p:nvPr>
            <p:extLst>
              <p:ext uri="{D42A27DB-BD31-4B8C-83A1-F6EECF244321}">
                <p14:modId xmlns:p14="http://schemas.microsoft.com/office/powerpoint/2010/main" val="1741461064"/>
              </p:ext>
            </p:extLst>
          </p:nvPr>
        </p:nvGraphicFramePr>
        <p:xfrm>
          <a:off x="397459" y="1339850"/>
          <a:ext cx="8276926" cy="3093258"/>
        </p:xfrm>
        <a:graphic>
          <a:graphicData uri="http://schemas.openxmlformats.org/drawingml/2006/table">
            <a:tbl>
              <a:tblPr>
                <a:tableStyleId>{5C22544A-7EE6-4342-B048-85BDC9FD1C3A}</a:tableStyleId>
              </a:tblPr>
              <a:tblGrid>
                <a:gridCol w="591209">
                  <a:extLst>
                    <a:ext uri="{9D8B030D-6E8A-4147-A177-3AD203B41FA5}">
                      <a16:colId xmlns:a16="http://schemas.microsoft.com/office/drawing/2014/main" val="4047457030"/>
                    </a:ext>
                  </a:extLst>
                </a:gridCol>
                <a:gridCol w="591209">
                  <a:extLst>
                    <a:ext uri="{9D8B030D-6E8A-4147-A177-3AD203B41FA5}">
                      <a16:colId xmlns:a16="http://schemas.microsoft.com/office/drawing/2014/main" val="1686075188"/>
                    </a:ext>
                  </a:extLst>
                </a:gridCol>
                <a:gridCol w="591209">
                  <a:extLst>
                    <a:ext uri="{9D8B030D-6E8A-4147-A177-3AD203B41FA5}">
                      <a16:colId xmlns:a16="http://schemas.microsoft.com/office/drawing/2014/main" val="3442401833"/>
                    </a:ext>
                  </a:extLst>
                </a:gridCol>
                <a:gridCol w="591209">
                  <a:extLst>
                    <a:ext uri="{9D8B030D-6E8A-4147-A177-3AD203B41FA5}">
                      <a16:colId xmlns:a16="http://schemas.microsoft.com/office/drawing/2014/main" val="2704391283"/>
                    </a:ext>
                  </a:extLst>
                </a:gridCol>
                <a:gridCol w="591209">
                  <a:extLst>
                    <a:ext uri="{9D8B030D-6E8A-4147-A177-3AD203B41FA5}">
                      <a16:colId xmlns:a16="http://schemas.microsoft.com/office/drawing/2014/main" val="512223246"/>
                    </a:ext>
                  </a:extLst>
                </a:gridCol>
                <a:gridCol w="591209">
                  <a:extLst>
                    <a:ext uri="{9D8B030D-6E8A-4147-A177-3AD203B41FA5}">
                      <a16:colId xmlns:a16="http://schemas.microsoft.com/office/drawing/2014/main" val="1785300733"/>
                    </a:ext>
                  </a:extLst>
                </a:gridCol>
                <a:gridCol w="591209">
                  <a:extLst>
                    <a:ext uri="{9D8B030D-6E8A-4147-A177-3AD203B41FA5}">
                      <a16:colId xmlns:a16="http://schemas.microsoft.com/office/drawing/2014/main" val="4043256438"/>
                    </a:ext>
                  </a:extLst>
                </a:gridCol>
                <a:gridCol w="591209">
                  <a:extLst>
                    <a:ext uri="{9D8B030D-6E8A-4147-A177-3AD203B41FA5}">
                      <a16:colId xmlns:a16="http://schemas.microsoft.com/office/drawing/2014/main" val="1442794724"/>
                    </a:ext>
                  </a:extLst>
                </a:gridCol>
                <a:gridCol w="591209">
                  <a:extLst>
                    <a:ext uri="{9D8B030D-6E8A-4147-A177-3AD203B41FA5}">
                      <a16:colId xmlns:a16="http://schemas.microsoft.com/office/drawing/2014/main" val="4197468472"/>
                    </a:ext>
                  </a:extLst>
                </a:gridCol>
                <a:gridCol w="591209">
                  <a:extLst>
                    <a:ext uri="{9D8B030D-6E8A-4147-A177-3AD203B41FA5}">
                      <a16:colId xmlns:a16="http://schemas.microsoft.com/office/drawing/2014/main" val="3875904658"/>
                    </a:ext>
                  </a:extLst>
                </a:gridCol>
                <a:gridCol w="591209">
                  <a:extLst>
                    <a:ext uri="{9D8B030D-6E8A-4147-A177-3AD203B41FA5}">
                      <a16:colId xmlns:a16="http://schemas.microsoft.com/office/drawing/2014/main" val="2594147560"/>
                    </a:ext>
                  </a:extLst>
                </a:gridCol>
                <a:gridCol w="591209">
                  <a:extLst>
                    <a:ext uri="{9D8B030D-6E8A-4147-A177-3AD203B41FA5}">
                      <a16:colId xmlns:a16="http://schemas.microsoft.com/office/drawing/2014/main" val="2896803250"/>
                    </a:ext>
                  </a:extLst>
                </a:gridCol>
                <a:gridCol w="591209">
                  <a:extLst>
                    <a:ext uri="{9D8B030D-6E8A-4147-A177-3AD203B41FA5}">
                      <a16:colId xmlns:a16="http://schemas.microsoft.com/office/drawing/2014/main" val="2367354786"/>
                    </a:ext>
                  </a:extLst>
                </a:gridCol>
                <a:gridCol w="591209">
                  <a:extLst>
                    <a:ext uri="{9D8B030D-6E8A-4147-A177-3AD203B41FA5}">
                      <a16:colId xmlns:a16="http://schemas.microsoft.com/office/drawing/2014/main" val="3468960109"/>
                    </a:ext>
                  </a:extLst>
                </a:gridCol>
              </a:tblGrid>
              <a:tr h="220947">
                <a:tc>
                  <a:txBody>
                    <a:bodyPr/>
                    <a:lstStyle/>
                    <a:p>
                      <a:pPr algn="l" fontAlgn="b"/>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GM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TOB</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CPFX</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AS</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LVFX</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IPM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MEPM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ST</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CAZ</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dirty="0">
                          <a:effectLst/>
                        </a:rPr>
                        <a:t>CTX</a:t>
                      </a:r>
                      <a:endParaRPr lang="en-US" sz="1000" b="0" i="0" u="none" strike="noStrike" dirty="0">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CFPM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TP</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552504978"/>
                  </a:ext>
                </a:extLst>
              </a:tr>
              <a:tr h="220947">
                <a:tc>
                  <a:txBody>
                    <a:bodyPr/>
                    <a:lstStyle/>
                    <a:p>
                      <a:pPr algn="l" fontAlgn="b"/>
                      <a:r>
                        <a:rPr lang="en-US" sz="1000" u="none" strike="noStrike">
                          <a:effectLst/>
                        </a:rPr>
                        <a:t>E.COLI</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221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277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191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350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351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223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2348</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744597735"/>
                  </a:ext>
                </a:extLst>
              </a:tr>
              <a:tr h="220947">
                <a:tc>
                  <a:txBody>
                    <a:bodyPr/>
                    <a:lstStyle/>
                    <a:p>
                      <a:pPr algn="l" fontAlgn="b"/>
                      <a:r>
                        <a:rPr lang="en-US" sz="1000" u="none" strike="noStrike">
                          <a:effectLst/>
                        </a:rPr>
                        <a:t>K.OXYT</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77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1154</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070692906"/>
                  </a:ext>
                </a:extLst>
              </a:tr>
              <a:tr h="220947">
                <a:tc>
                  <a:txBody>
                    <a:bodyPr/>
                    <a:lstStyle/>
                    <a:p>
                      <a:pPr algn="l" fontAlgn="b"/>
                      <a:r>
                        <a:rPr lang="en-US" sz="1000" u="none" strike="noStrike">
                          <a:effectLst/>
                        </a:rPr>
                        <a:t>S.MARC</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79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1239</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4057070069"/>
                  </a:ext>
                </a:extLst>
              </a:tr>
              <a:tr h="220947">
                <a:tc>
                  <a:txBody>
                    <a:bodyPr/>
                    <a:lstStyle/>
                    <a:p>
                      <a:pPr algn="l" fontAlgn="b"/>
                      <a:r>
                        <a:rPr lang="en-US" sz="1000" u="none" strike="noStrike">
                          <a:effectLst/>
                        </a:rPr>
                        <a:t>P.VULG</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1227</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912328621"/>
                  </a:ext>
                </a:extLst>
              </a:tr>
              <a:tr h="220947">
                <a:tc>
                  <a:txBody>
                    <a:bodyPr/>
                    <a:lstStyle/>
                    <a:p>
                      <a:pPr algn="l" fontAlgn="b"/>
                      <a:r>
                        <a:rPr lang="en-US" sz="1000" u="none" strike="noStrike">
                          <a:effectLst/>
                        </a:rPr>
                        <a:t>A.BAUM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207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174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1683</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505592598"/>
                  </a:ext>
                </a:extLst>
              </a:tr>
              <a:tr h="220947">
                <a:tc>
                  <a:txBody>
                    <a:bodyPr/>
                    <a:lstStyle/>
                    <a:p>
                      <a:pPr algn="l" fontAlgn="b"/>
                      <a:r>
                        <a:rPr lang="en-US" sz="1000" u="none" strike="noStrike">
                          <a:effectLst/>
                        </a:rPr>
                        <a:t>E.AERO</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77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1036</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764028579"/>
                  </a:ext>
                </a:extLst>
              </a:tr>
              <a:tr h="220947">
                <a:tc>
                  <a:txBody>
                    <a:bodyPr/>
                    <a:lstStyle/>
                    <a:p>
                      <a:pPr algn="l" fontAlgn="b"/>
                      <a:r>
                        <a:rPr lang="en-US" sz="1000" u="none" strike="noStrike">
                          <a:effectLst/>
                        </a:rPr>
                        <a:t>C.FREU</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70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1363</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4265822572"/>
                  </a:ext>
                </a:extLst>
              </a:tr>
              <a:tr h="220947">
                <a:tc>
                  <a:txBody>
                    <a:bodyPr/>
                    <a:lstStyle/>
                    <a:p>
                      <a:pPr algn="l" fontAlgn="b"/>
                      <a:r>
                        <a:rPr lang="en-US" sz="1000" u="none" strike="noStrike">
                          <a:effectLst/>
                        </a:rPr>
                        <a:t>K.PNEU</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dirty="0">
                          <a:effectLst/>
                        </a:rPr>
                        <a:t>107</a:t>
                      </a:r>
                      <a:endParaRPr lang="en-US" sz="1000" b="0" i="0" u="none" strike="noStrike" dirty="0">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98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179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62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197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1624</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698091094"/>
                  </a:ext>
                </a:extLst>
              </a:tr>
              <a:tr h="220947">
                <a:tc>
                  <a:txBody>
                    <a:bodyPr/>
                    <a:lstStyle/>
                    <a:p>
                      <a:pPr algn="l" fontAlgn="b"/>
                      <a:r>
                        <a:rPr lang="en-US" sz="1000" u="none" strike="noStrike">
                          <a:effectLst/>
                        </a:rPr>
                        <a:t>E.CLOA</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214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256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269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1706</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998852485"/>
                  </a:ext>
                </a:extLst>
              </a:tr>
              <a:tr h="220947">
                <a:tc>
                  <a:txBody>
                    <a:bodyPr/>
                    <a:lstStyle/>
                    <a:p>
                      <a:pPr algn="l" fontAlgn="b"/>
                      <a:r>
                        <a:rPr lang="en-US" sz="1000" u="none" strike="noStrike">
                          <a:effectLst/>
                        </a:rPr>
                        <a:t>P.RETT</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160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83</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1226</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126081274"/>
                  </a:ext>
                </a:extLst>
              </a:tr>
              <a:tr h="220947">
                <a:tc>
                  <a:txBody>
                    <a:bodyPr/>
                    <a:lstStyle/>
                    <a:p>
                      <a:pPr algn="l" fontAlgn="b"/>
                      <a:r>
                        <a:rPr lang="en-US" sz="1000" u="none" strike="noStrike">
                          <a:effectLst/>
                        </a:rPr>
                        <a:t>P.MIRA</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286</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118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235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212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1813</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426482697"/>
                  </a:ext>
                </a:extLst>
              </a:tr>
              <a:tr h="220947">
                <a:tc>
                  <a:txBody>
                    <a:bodyPr/>
                    <a:lstStyle/>
                    <a:p>
                      <a:pPr algn="l" fontAlgn="b"/>
                      <a:r>
                        <a:rPr lang="en-US" sz="1000" u="none" strike="noStrike">
                          <a:effectLst/>
                        </a:rPr>
                        <a:t>P.AERU</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174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262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307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1744</a:t>
                      </a:r>
                      <a:endParaRPr lang="en-US" sz="10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896229667"/>
                  </a:ext>
                </a:extLst>
              </a:tr>
              <a:tr h="220947">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1537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1530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dirty="0">
                          <a:effectLst/>
                        </a:rPr>
                        <a:t>1476</a:t>
                      </a:r>
                      <a:endParaRPr lang="en-US" sz="1000" b="0" i="0" u="none" strike="noStrike" dirty="0">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1369</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2110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1458</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1582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1861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1387</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2261</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u="none" strike="noStrike">
                          <a:effectLst/>
                        </a:rPr>
                        <a:t>1592</a:t>
                      </a:r>
                      <a:endParaRPr lang="en-US" sz="10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US" sz="1000" b="1" u="none" strike="noStrike" dirty="0">
                          <a:solidFill>
                            <a:srgbClr val="FF0000"/>
                          </a:solidFill>
                          <a:effectLst/>
                        </a:rPr>
                        <a:t>18163</a:t>
                      </a:r>
                      <a:endParaRPr lang="en-US" sz="1000" b="1" i="0" u="none" strike="noStrike" dirty="0">
                        <a:solidFill>
                          <a:srgbClr val="FF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4025107947"/>
                  </a:ext>
                </a:extLst>
              </a:tr>
            </a:tbl>
          </a:graphicData>
        </a:graphic>
      </p:graphicFrame>
    </p:spTree>
    <p:extLst>
      <p:ext uri="{BB962C8B-B14F-4D97-AF65-F5344CB8AC3E}">
        <p14:creationId xmlns:p14="http://schemas.microsoft.com/office/powerpoint/2010/main" val="6019294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54CE-981C-4BA2-9851-9813D80B3011}"/>
              </a:ext>
            </a:extLst>
          </p:cNvPr>
          <p:cNvSpPr>
            <a:spLocks noGrp="1"/>
          </p:cNvSpPr>
          <p:nvPr>
            <p:ph type="title"/>
          </p:nvPr>
        </p:nvSpPr>
        <p:spPr>
          <a:xfrm>
            <a:off x="414943" y="201687"/>
            <a:ext cx="8361798" cy="365441"/>
          </a:xfrm>
        </p:spPr>
        <p:txBody>
          <a:bodyPr/>
          <a:lstStyle/>
          <a:p>
            <a:r>
              <a:rPr lang="en-US" dirty="0">
                <a:latin typeface="Abadi Extra Light" panose="020B0204020104020204" pitchFamily="34" charset="0"/>
              </a:rPr>
              <a:t>AGENDA</a:t>
            </a:r>
          </a:p>
        </p:txBody>
      </p:sp>
      <p:sp>
        <p:nvSpPr>
          <p:cNvPr id="3" name="Text Placeholder 2">
            <a:extLst>
              <a:ext uri="{FF2B5EF4-FFF2-40B4-BE49-F238E27FC236}">
                <a16:creationId xmlns:a16="http://schemas.microsoft.com/office/drawing/2014/main" id="{7FEA0078-BBD4-448B-B546-18A4AF414C0A}"/>
              </a:ext>
            </a:extLst>
          </p:cNvPr>
          <p:cNvSpPr>
            <a:spLocks noGrp="1"/>
          </p:cNvSpPr>
          <p:nvPr>
            <p:ph type="body" sz="quarter" idx="12"/>
          </p:nvPr>
        </p:nvSpPr>
        <p:spPr/>
        <p:txBody>
          <a:bodyPr/>
          <a:lstStyle/>
          <a:p>
            <a:pPr marL="342900" indent="-342900">
              <a:buFont typeface="Wingdings" panose="05000000000000000000" pitchFamily="2" charset="2"/>
              <a:buChar char="Ø"/>
            </a:pPr>
            <a:r>
              <a:rPr lang="en-US" sz="1800" dirty="0">
                <a:latin typeface="Abadi Extra Light" panose="020B0204020104020204" pitchFamily="34" charset="0"/>
              </a:rPr>
              <a:t>TRR:  GNG algorithms with acceptable performance and ID independence</a:t>
            </a:r>
          </a:p>
          <a:p>
            <a:pPr marL="342900" indent="-342900">
              <a:buFont typeface="Wingdings" panose="05000000000000000000" pitchFamily="2" charset="2"/>
              <a:buChar char="Ø"/>
            </a:pPr>
            <a:r>
              <a:rPr lang="en-US" sz="1800" dirty="0">
                <a:latin typeface="Abadi Extra Light" panose="020B0204020104020204" pitchFamily="34" charset="0"/>
              </a:rPr>
              <a:t>Comparative Analysis of EA results of Cephalosporins </a:t>
            </a:r>
          </a:p>
          <a:p>
            <a:pPr marL="342900" indent="-342900">
              <a:buFont typeface="Wingdings" panose="05000000000000000000" pitchFamily="2" charset="2"/>
              <a:buChar char="Ø"/>
            </a:pPr>
            <a:r>
              <a:rPr lang="en-US" sz="1800" dirty="0">
                <a:latin typeface="Abadi Extra Light" panose="020B0204020104020204" pitchFamily="34" charset="0"/>
              </a:rPr>
              <a:t>EA Assessment for ID- Independent Models</a:t>
            </a:r>
          </a:p>
          <a:p>
            <a:pPr marL="792162" lvl="1">
              <a:buFont typeface="Wingdings" panose="05000000000000000000" pitchFamily="2" charset="2"/>
              <a:buChar char="Ø"/>
            </a:pPr>
            <a:r>
              <a:rPr lang="en-US" dirty="0">
                <a:latin typeface="Abadi Extra Light" panose="020B0204020104020204" pitchFamily="34" charset="0"/>
              </a:rPr>
              <a:t>General and Breakout time (Fast, Medium and Slow Growth) models </a:t>
            </a:r>
            <a:endParaRPr lang="en-US" sz="1800" dirty="0">
              <a:latin typeface="Abadi Extra Light" panose="020B0204020104020204" pitchFamily="34" charset="0"/>
            </a:endParaRPr>
          </a:p>
          <a:p>
            <a:pPr marL="342900" indent="-342900">
              <a:buFont typeface="Wingdings" panose="05000000000000000000" pitchFamily="2" charset="2"/>
              <a:buChar char="Ø"/>
            </a:pPr>
            <a:r>
              <a:rPr lang="en-US" sz="1800" dirty="0">
                <a:latin typeface="Abadi Extra Light" panose="020B0204020104020204" pitchFamily="34" charset="0"/>
              </a:rPr>
              <a:t>Model Noise Detection : Principal Component Analysis </a:t>
            </a:r>
          </a:p>
          <a:p>
            <a:pPr marL="342900" indent="-342900">
              <a:buFont typeface="Wingdings" panose="05000000000000000000" pitchFamily="2" charset="2"/>
              <a:buChar char="Ø"/>
            </a:pPr>
            <a:r>
              <a:rPr lang="en-US" sz="1800" dirty="0">
                <a:latin typeface="Abadi Extra Light" panose="020B0204020104020204" pitchFamily="34" charset="0"/>
              </a:rPr>
              <a:t>Summary </a:t>
            </a:r>
          </a:p>
          <a:p>
            <a:pPr marL="342900" indent="-342900">
              <a:buFont typeface="Wingdings" panose="05000000000000000000" pitchFamily="2" charset="2"/>
              <a:buChar char="Ø"/>
            </a:pPr>
            <a:r>
              <a:rPr lang="en-US" sz="1800" dirty="0">
                <a:latin typeface="Abadi Extra Light" panose="020B0204020104020204" pitchFamily="34" charset="0"/>
              </a:rPr>
              <a:t> MB6</a:t>
            </a:r>
          </a:p>
          <a:p>
            <a:endParaRPr lang="en-US" sz="2000" dirty="0">
              <a:latin typeface="Abadi Extra Light" panose="020B0204020104020204" pitchFamily="34" charset="0"/>
            </a:endParaRPr>
          </a:p>
          <a:p>
            <a:pPr marL="0" indent="0">
              <a:buNone/>
            </a:pPr>
            <a:endParaRPr lang="en-US" sz="2000" dirty="0">
              <a:latin typeface="Abadi Extra Light" panose="020B0204020104020204" pitchFamily="34" charset="0"/>
            </a:endParaRPr>
          </a:p>
          <a:p>
            <a:pPr marL="0" indent="0">
              <a:buNone/>
            </a:pPr>
            <a:endParaRPr lang="en-US" sz="2000" dirty="0">
              <a:latin typeface="Abadi Extra Light" panose="020B0204020104020204" pitchFamily="34" charset="0"/>
            </a:endParaRPr>
          </a:p>
          <a:p>
            <a:pPr marL="0" indent="0">
              <a:buNone/>
            </a:pPr>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sz="2000" dirty="0">
              <a:latin typeface="Abadi Extra Light" panose="020B0204020104020204" pitchFamily="34" charset="0"/>
            </a:endParaRPr>
          </a:p>
          <a:p>
            <a:endParaRPr lang="en-US" dirty="0"/>
          </a:p>
          <a:p>
            <a:endParaRPr lang="en-US" dirty="0"/>
          </a:p>
        </p:txBody>
      </p:sp>
    </p:spTree>
    <p:extLst>
      <p:ext uri="{BB962C8B-B14F-4D97-AF65-F5344CB8AC3E}">
        <p14:creationId xmlns:p14="http://schemas.microsoft.com/office/powerpoint/2010/main" val="675196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fld id="{6498210B-FFA3-4145-BCDD-165FA0465A2E}" type="slidenum">
              <a:rPr lang="en-US" smtClean="0"/>
              <a:pPr/>
              <a:t>20</a:t>
            </a:fld>
            <a:endParaRPr lang="en-US"/>
          </a:p>
        </p:txBody>
      </p:sp>
      <p:sp>
        <p:nvSpPr>
          <p:cNvPr id="8" name="Title 3">
            <a:extLst>
              <a:ext uri="{FF2B5EF4-FFF2-40B4-BE49-F238E27FC236}">
                <a16:creationId xmlns:a16="http://schemas.microsoft.com/office/drawing/2014/main" id="{B2EB63AC-AEF4-47DF-9B8B-924A055249A5}"/>
              </a:ext>
            </a:extLst>
          </p:cNvPr>
          <p:cNvSpPr txBox="1">
            <a:spLocks/>
          </p:cNvSpPr>
          <p:nvPr/>
        </p:nvSpPr>
        <p:spPr>
          <a:xfrm>
            <a:off x="202441" y="184252"/>
            <a:ext cx="8771230" cy="981137"/>
          </a:xfrm>
          <a:prstGeom prst="rect">
            <a:avLst/>
          </a:prstGeom>
        </p:spPr>
        <p:txBody>
          <a:bodyPr vert="horz"/>
          <a:lstStyle>
            <a:lvl1pPr algn="l" defTabSz="685800" rtl="0" eaLnBrk="1" latinLnBrk="0" hangingPunct="1">
              <a:lnSpc>
                <a:spcPct val="90000"/>
              </a:lnSpc>
              <a:spcBef>
                <a:spcPct val="0"/>
              </a:spcBef>
              <a:buNone/>
              <a:defRPr sz="2000" b="1" kern="1200" cap="none">
                <a:solidFill>
                  <a:schemeClr val="tx2"/>
                </a:solidFill>
                <a:latin typeface="+mj-lt"/>
                <a:ea typeface="+mj-ea"/>
                <a:cs typeface="+mj-cs"/>
              </a:defRPr>
            </a:lvl1pPr>
          </a:lstStyle>
          <a:p>
            <a:r>
              <a:rPr lang="en-US" sz="3000" dirty="0">
                <a:solidFill>
                  <a:srgbClr val="811167"/>
                </a:solidFill>
                <a:latin typeface="Abadi Extra Light" panose="020B0204020104020204" pitchFamily="34" charset="0"/>
              </a:rPr>
              <a:t>Random forest- General model – Fast and medium growth</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56,294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9</a:t>
            </a:r>
            <a:endParaRPr lang="en-US" dirty="0">
              <a:latin typeface="Abadi Extra Light" panose="020B0204020104020204" pitchFamily="34" charset="0"/>
            </a:endParaRPr>
          </a:p>
        </p:txBody>
      </p:sp>
      <p:graphicFrame>
        <p:nvGraphicFramePr>
          <p:cNvPr id="3" name="Table 2">
            <a:extLst>
              <a:ext uri="{FF2B5EF4-FFF2-40B4-BE49-F238E27FC236}">
                <a16:creationId xmlns:a16="http://schemas.microsoft.com/office/drawing/2014/main" id="{160308A1-87CF-4FC7-B554-74DA7C57562E}"/>
              </a:ext>
            </a:extLst>
          </p:cNvPr>
          <p:cNvGraphicFramePr>
            <a:graphicFrameLocks noGrp="1"/>
          </p:cNvGraphicFramePr>
          <p:nvPr>
            <p:extLst>
              <p:ext uri="{D42A27DB-BD31-4B8C-83A1-F6EECF244321}">
                <p14:modId xmlns:p14="http://schemas.microsoft.com/office/powerpoint/2010/main" val="3178683086"/>
              </p:ext>
            </p:extLst>
          </p:nvPr>
        </p:nvGraphicFramePr>
        <p:xfrm>
          <a:off x="401819" y="1339850"/>
          <a:ext cx="8113532" cy="2919630"/>
        </p:xfrm>
        <a:graphic>
          <a:graphicData uri="http://schemas.openxmlformats.org/drawingml/2006/table">
            <a:tbl>
              <a:tblPr>
                <a:tableStyleId>{5C22544A-7EE6-4342-B048-85BDC9FD1C3A}</a:tableStyleId>
              </a:tblPr>
              <a:tblGrid>
                <a:gridCol w="579538">
                  <a:extLst>
                    <a:ext uri="{9D8B030D-6E8A-4147-A177-3AD203B41FA5}">
                      <a16:colId xmlns:a16="http://schemas.microsoft.com/office/drawing/2014/main" val="310123781"/>
                    </a:ext>
                  </a:extLst>
                </a:gridCol>
                <a:gridCol w="579538">
                  <a:extLst>
                    <a:ext uri="{9D8B030D-6E8A-4147-A177-3AD203B41FA5}">
                      <a16:colId xmlns:a16="http://schemas.microsoft.com/office/drawing/2014/main" val="2979244710"/>
                    </a:ext>
                  </a:extLst>
                </a:gridCol>
                <a:gridCol w="579538">
                  <a:extLst>
                    <a:ext uri="{9D8B030D-6E8A-4147-A177-3AD203B41FA5}">
                      <a16:colId xmlns:a16="http://schemas.microsoft.com/office/drawing/2014/main" val="1298589513"/>
                    </a:ext>
                  </a:extLst>
                </a:gridCol>
                <a:gridCol w="579538">
                  <a:extLst>
                    <a:ext uri="{9D8B030D-6E8A-4147-A177-3AD203B41FA5}">
                      <a16:colId xmlns:a16="http://schemas.microsoft.com/office/drawing/2014/main" val="60687705"/>
                    </a:ext>
                  </a:extLst>
                </a:gridCol>
                <a:gridCol w="579538">
                  <a:extLst>
                    <a:ext uri="{9D8B030D-6E8A-4147-A177-3AD203B41FA5}">
                      <a16:colId xmlns:a16="http://schemas.microsoft.com/office/drawing/2014/main" val="2993752586"/>
                    </a:ext>
                  </a:extLst>
                </a:gridCol>
                <a:gridCol w="579538">
                  <a:extLst>
                    <a:ext uri="{9D8B030D-6E8A-4147-A177-3AD203B41FA5}">
                      <a16:colId xmlns:a16="http://schemas.microsoft.com/office/drawing/2014/main" val="2227396897"/>
                    </a:ext>
                  </a:extLst>
                </a:gridCol>
                <a:gridCol w="579538">
                  <a:extLst>
                    <a:ext uri="{9D8B030D-6E8A-4147-A177-3AD203B41FA5}">
                      <a16:colId xmlns:a16="http://schemas.microsoft.com/office/drawing/2014/main" val="3208045451"/>
                    </a:ext>
                  </a:extLst>
                </a:gridCol>
                <a:gridCol w="579538">
                  <a:extLst>
                    <a:ext uri="{9D8B030D-6E8A-4147-A177-3AD203B41FA5}">
                      <a16:colId xmlns:a16="http://schemas.microsoft.com/office/drawing/2014/main" val="113660983"/>
                    </a:ext>
                  </a:extLst>
                </a:gridCol>
                <a:gridCol w="579538">
                  <a:extLst>
                    <a:ext uri="{9D8B030D-6E8A-4147-A177-3AD203B41FA5}">
                      <a16:colId xmlns:a16="http://schemas.microsoft.com/office/drawing/2014/main" val="3984826170"/>
                    </a:ext>
                  </a:extLst>
                </a:gridCol>
                <a:gridCol w="579538">
                  <a:extLst>
                    <a:ext uri="{9D8B030D-6E8A-4147-A177-3AD203B41FA5}">
                      <a16:colId xmlns:a16="http://schemas.microsoft.com/office/drawing/2014/main" val="3153556283"/>
                    </a:ext>
                  </a:extLst>
                </a:gridCol>
                <a:gridCol w="579538">
                  <a:extLst>
                    <a:ext uri="{9D8B030D-6E8A-4147-A177-3AD203B41FA5}">
                      <a16:colId xmlns:a16="http://schemas.microsoft.com/office/drawing/2014/main" val="1340087390"/>
                    </a:ext>
                  </a:extLst>
                </a:gridCol>
                <a:gridCol w="579538">
                  <a:extLst>
                    <a:ext uri="{9D8B030D-6E8A-4147-A177-3AD203B41FA5}">
                      <a16:colId xmlns:a16="http://schemas.microsoft.com/office/drawing/2014/main" val="1945827018"/>
                    </a:ext>
                  </a:extLst>
                </a:gridCol>
                <a:gridCol w="579538">
                  <a:extLst>
                    <a:ext uri="{9D8B030D-6E8A-4147-A177-3AD203B41FA5}">
                      <a16:colId xmlns:a16="http://schemas.microsoft.com/office/drawing/2014/main" val="1115301081"/>
                    </a:ext>
                  </a:extLst>
                </a:gridCol>
                <a:gridCol w="579538">
                  <a:extLst>
                    <a:ext uri="{9D8B030D-6E8A-4147-A177-3AD203B41FA5}">
                      <a16:colId xmlns:a16="http://schemas.microsoft.com/office/drawing/2014/main" val="119416976"/>
                    </a:ext>
                  </a:extLst>
                </a:gridCol>
              </a:tblGrid>
              <a:tr h="208545">
                <a:tc>
                  <a:txBody>
                    <a:bodyPr/>
                    <a:lstStyle/>
                    <a:p>
                      <a:pPr algn="l" fontAlgn="b"/>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GM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TOB</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CPFX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AS</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LVFX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IPM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MEPM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ST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CAZ</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CTX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CFPM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TP</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634257771"/>
                  </a:ext>
                </a:extLst>
              </a:tr>
              <a:tr h="208545">
                <a:tc>
                  <a:txBody>
                    <a:bodyPr/>
                    <a:lstStyle/>
                    <a:p>
                      <a:pPr algn="l" fontAlgn="b"/>
                      <a:r>
                        <a:rPr lang="en-US" sz="1000" u="none" strike="noStrike">
                          <a:effectLst/>
                        </a:rPr>
                        <a:t>E.COLI</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179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213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287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1805</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233664915"/>
                  </a:ext>
                </a:extLst>
              </a:tr>
              <a:tr h="208545">
                <a:tc>
                  <a:txBody>
                    <a:bodyPr/>
                    <a:lstStyle/>
                    <a:p>
                      <a:pPr algn="l" fontAlgn="b"/>
                      <a:r>
                        <a:rPr lang="en-US" sz="1000" u="none" strike="noStrike">
                          <a:effectLst/>
                        </a:rPr>
                        <a:t>K.OXYT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1098</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2803124670"/>
                  </a:ext>
                </a:extLst>
              </a:tr>
              <a:tr h="208545">
                <a:tc>
                  <a:txBody>
                    <a:bodyPr/>
                    <a:lstStyle/>
                    <a:p>
                      <a:pPr algn="l" fontAlgn="b"/>
                      <a:r>
                        <a:rPr lang="en-US" sz="1000" u="none" strike="noStrike">
                          <a:effectLst/>
                        </a:rPr>
                        <a:t>S.MARC</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1090</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991497696"/>
                  </a:ext>
                </a:extLst>
              </a:tr>
              <a:tr h="208545">
                <a:tc>
                  <a:txBody>
                    <a:bodyPr/>
                    <a:lstStyle/>
                    <a:p>
                      <a:pPr algn="l" fontAlgn="b"/>
                      <a:r>
                        <a:rPr lang="en-US" sz="1000" u="none" strike="noStrike">
                          <a:effectLst/>
                        </a:rPr>
                        <a:t>P.VULG</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1203</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710189446"/>
                  </a:ext>
                </a:extLst>
              </a:tr>
              <a:tr h="208545">
                <a:tc>
                  <a:txBody>
                    <a:bodyPr/>
                    <a:lstStyle/>
                    <a:p>
                      <a:pPr algn="l" fontAlgn="b"/>
                      <a:r>
                        <a:rPr lang="en-US" sz="1000" u="none" strike="noStrike">
                          <a:effectLst/>
                        </a:rPr>
                        <a:t>A.BAUM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175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1352</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1402173487"/>
                  </a:ext>
                </a:extLst>
              </a:tr>
              <a:tr h="208545">
                <a:tc>
                  <a:txBody>
                    <a:bodyPr/>
                    <a:lstStyle/>
                    <a:p>
                      <a:pPr algn="l" fontAlgn="b"/>
                      <a:r>
                        <a:rPr lang="en-US" sz="1000" u="none" strike="noStrike">
                          <a:effectLst/>
                        </a:rPr>
                        <a:t>E.AERO</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1028</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229398869"/>
                  </a:ext>
                </a:extLst>
              </a:tr>
              <a:tr h="208545">
                <a:tc>
                  <a:txBody>
                    <a:bodyPr/>
                    <a:lstStyle/>
                    <a:p>
                      <a:pPr algn="l" fontAlgn="b"/>
                      <a:r>
                        <a:rPr lang="en-US" sz="1000" u="none" strike="noStrike">
                          <a:effectLst/>
                        </a:rPr>
                        <a:t>C.FREU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1148</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1522302106"/>
                  </a:ext>
                </a:extLst>
              </a:tr>
              <a:tr h="208545">
                <a:tc>
                  <a:txBody>
                    <a:bodyPr/>
                    <a:lstStyle/>
                    <a:p>
                      <a:pPr algn="l" fontAlgn="b"/>
                      <a:r>
                        <a:rPr lang="en-US" sz="1000" u="none" strike="noStrike">
                          <a:effectLst/>
                        </a:rPr>
                        <a:t>K.PNEU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177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189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1520</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225948051"/>
                  </a:ext>
                </a:extLst>
              </a:tr>
              <a:tr h="208545">
                <a:tc>
                  <a:txBody>
                    <a:bodyPr/>
                    <a:lstStyle/>
                    <a:p>
                      <a:pPr algn="l" fontAlgn="b"/>
                      <a:r>
                        <a:rPr lang="en-US" sz="1000" u="none" strike="noStrike">
                          <a:effectLst/>
                        </a:rPr>
                        <a:t>E.CLOA</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175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959</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592229786"/>
                  </a:ext>
                </a:extLst>
              </a:tr>
              <a:tr h="208545">
                <a:tc>
                  <a:txBody>
                    <a:bodyPr/>
                    <a:lstStyle/>
                    <a:p>
                      <a:pPr algn="l" fontAlgn="b"/>
                      <a:r>
                        <a:rPr lang="en-US" sz="1000" u="none" strike="noStrike">
                          <a:effectLst/>
                        </a:rPr>
                        <a:t>P.RETT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1036</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1658410436"/>
                  </a:ext>
                </a:extLst>
              </a:tr>
              <a:tr h="208545">
                <a:tc>
                  <a:txBody>
                    <a:bodyPr/>
                    <a:lstStyle/>
                    <a:p>
                      <a:pPr algn="l" fontAlgn="b"/>
                      <a:r>
                        <a:rPr lang="en-US" sz="1000" u="none" strike="noStrike">
                          <a:effectLst/>
                        </a:rPr>
                        <a:t>P.MIRA</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187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1473</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464541601"/>
                  </a:ext>
                </a:extLst>
              </a:tr>
              <a:tr h="208545">
                <a:tc>
                  <a:txBody>
                    <a:bodyPr/>
                    <a:lstStyle/>
                    <a:p>
                      <a:pPr algn="l" fontAlgn="b"/>
                      <a:r>
                        <a:rPr lang="en-US" sz="1000" u="none" strike="noStrike">
                          <a:effectLst/>
                        </a:rPr>
                        <a:t>P.AERU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156</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245296366"/>
                  </a:ext>
                </a:extLst>
              </a:tr>
              <a:tr h="208545">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1101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1057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1578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1102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1251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1458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1122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1677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dirty="0">
                          <a:effectLst/>
                        </a:rPr>
                        <a:t>13868</a:t>
                      </a:r>
                      <a:endParaRPr lang="en-US" sz="1000" b="0" i="0" u="none" strike="noStrike" dirty="0">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29600584"/>
                  </a:ext>
                </a:extLst>
              </a:tr>
            </a:tbl>
          </a:graphicData>
        </a:graphic>
      </p:graphicFrame>
    </p:spTree>
    <p:extLst>
      <p:ext uri="{BB962C8B-B14F-4D97-AF65-F5344CB8AC3E}">
        <p14:creationId xmlns:p14="http://schemas.microsoft.com/office/powerpoint/2010/main" val="41613873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fld id="{6498210B-FFA3-4145-BCDD-165FA0465A2E}" type="slidenum">
              <a:rPr lang="en-US" smtClean="0"/>
              <a:pPr/>
              <a:t>21</a:t>
            </a:fld>
            <a:endParaRPr lang="en-US"/>
          </a:p>
        </p:txBody>
      </p:sp>
      <p:sp>
        <p:nvSpPr>
          <p:cNvPr id="8" name="Title 3">
            <a:extLst>
              <a:ext uri="{FF2B5EF4-FFF2-40B4-BE49-F238E27FC236}">
                <a16:creationId xmlns:a16="http://schemas.microsoft.com/office/drawing/2014/main" id="{B2EB63AC-AEF4-47DF-9B8B-924A055249A5}"/>
              </a:ext>
            </a:extLst>
          </p:cNvPr>
          <p:cNvSpPr txBox="1">
            <a:spLocks/>
          </p:cNvSpPr>
          <p:nvPr/>
        </p:nvSpPr>
        <p:spPr>
          <a:xfrm>
            <a:off x="202441" y="184253"/>
            <a:ext cx="8090659" cy="724936"/>
          </a:xfrm>
          <a:prstGeom prst="rect">
            <a:avLst/>
          </a:prstGeom>
        </p:spPr>
        <p:txBody>
          <a:bodyPr vert="horz"/>
          <a:lstStyle>
            <a:lvl1pPr algn="l" defTabSz="685800" rtl="0" eaLnBrk="1" latinLnBrk="0" hangingPunct="1">
              <a:lnSpc>
                <a:spcPct val="90000"/>
              </a:lnSpc>
              <a:spcBef>
                <a:spcPct val="0"/>
              </a:spcBef>
              <a:buNone/>
              <a:defRPr sz="2000" b="1" kern="1200" cap="none">
                <a:solidFill>
                  <a:schemeClr val="tx2"/>
                </a:solidFill>
                <a:latin typeface="+mj-lt"/>
                <a:ea typeface="+mj-ea"/>
                <a:cs typeface="+mj-cs"/>
              </a:defRPr>
            </a:lvl1pPr>
          </a:lstStyle>
          <a:p>
            <a:r>
              <a:rPr lang="en-US" sz="3000" dirty="0">
                <a:solidFill>
                  <a:srgbClr val="811167"/>
                </a:solidFill>
                <a:latin typeface="Abadi Extra Light" panose="020B0204020104020204" pitchFamily="34" charset="0"/>
              </a:rPr>
              <a:t>Random forest- General model – Slow growth</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16,829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11</a:t>
            </a:r>
            <a:endParaRPr lang="en-US" dirty="0">
              <a:latin typeface="Abadi Extra Light" panose="020B0204020104020204" pitchFamily="34" charset="0"/>
            </a:endParaRPr>
          </a:p>
        </p:txBody>
      </p:sp>
      <p:graphicFrame>
        <p:nvGraphicFramePr>
          <p:cNvPr id="7" name="Table 6">
            <a:extLst>
              <a:ext uri="{FF2B5EF4-FFF2-40B4-BE49-F238E27FC236}">
                <a16:creationId xmlns:a16="http://schemas.microsoft.com/office/drawing/2014/main" id="{72D57265-0EB4-4F00-86D4-27FC1D4BA5F8}"/>
              </a:ext>
            </a:extLst>
          </p:cNvPr>
          <p:cNvGraphicFramePr>
            <a:graphicFrameLocks noGrp="1"/>
          </p:cNvGraphicFramePr>
          <p:nvPr>
            <p:extLst>
              <p:ext uri="{D42A27DB-BD31-4B8C-83A1-F6EECF244321}">
                <p14:modId xmlns:p14="http://schemas.microsoft.com/office/powerpoint/2010/main" val="2496383068"/>
              </p:ext>
            </p:extLst>
          </p:nvPr>
        </p:nvGraphicFramePr>
        <p:xfrm>
          <a:off x="518160" y="1248014"/>
          <a:ext cx="8107680" cy="2785510"/>
        </p:xfrm>
        <a:graphic>
          <a:graphicData uri="http://schemas.openxmlformats.org/drawingml/2006/table">
            <a:tbl>
              <a:tblPr>
                <a:tableStyleId>{5C22544A-7EE6-4342-B048-85BDC9FD1C3A}</a:tableStyleId>
              </a:tblPr>
              <a:tblGrid>
                <a:gridCol w="579120">
                  <a:extLst>
                    <a:ext uri="{9D8B030D-6E8A-4147-A177-3AD203B41FA5}">
                      <a16:colId xmlns:a16="http://schemas.microsoft.com/office/drawing/2014/main" val="899908554"/>
                    </a:ext>
                  </a:extLst>
                </a:gridCol>
                <a:gridCol w="579120">
                  <a:extLst>
                    <a:ext uri="{9D8B030D-6E8A-4147-A177-3AD203B41FA5}">
                      <a16:colId xmlns:a16="http://schemas.microsoft.com/office/drawing/2014/main" val="3849787895"/>
                    </a:ext>
                  </a:extLst>
                </a:gridCol>
                <a:gridCol w="579120">
                  <a:extLst>
                    <a:ext uri="{9D8B030D-6E8A-4147-A177-3AD203B41FA5}">
                      <a16:colId xmlns:a16="http://schemas.microsoft.com/office/drawing/2014/main" val="2548810975"/>
                    </a:ext>
                  </a:extLst>
                </a:gridCol>
                <a:gridCol w="579120">
                  <a:extLst>
                    <a:ext uri="{9D8B030D-6E8A-4147-A177-3AD203B41FA5}">
                      <a16:colId xmlns:a16="http://schemas.microsoft.com/office/drawing/2014/main" val="1205400063"/>
                    </a:ext>
                  </a:extLst>
                </a:gridCol>
                <a:gridCol w="579120">
                  <a:extLst>
                    <a:ext uri="{9D8B030D-6E8A-4147-A177-3AD203B41FA5}">
                      <a16:colId xmlns:a16="http://schemas.microsoft.com/office/drawing/2014/main" val="1298752206"/>
                    </a:ext>
                  </a:extLst>
                </a:gridCol>
                <a:gridCol w="579120">
                  <a:extLst>
                    <a:ext uri="{9D8B030D-6E8A-4147-A177-3AD203B41FA5}">
                      <a16:colId xmlns:a16="http://schemas.microsoft.com/office/drawing/2014/main" val="1257666174"/>
                    </a:ext>
                  </a:extLst>
                </a:gridCol>
                <a:gridCol w="579120">
                  <a:extLst>
                    <a:ext uri="{9D8B030D-6E8A-4147-A177-3AD203B41FA5}">
                      <a16:colId xmlns:a16="http://schemas.microsoft.com/office/drawing/2014/main" val="545700785"/>
                    </a:ext>
                  </a:extLst>
                </a:gridCol>
                <a:gridCol w="579120">
                  <a:extLst>
                    <a:ext uri="{9D8B030D-6E8A-4147-A177-3AD203B41FA5}">
                      <a16:colId xmlns:a16="http://schemas.microsoft.com/office/drawing/2014/main" val="248290235"/>
                    </a:ext>
                  </a:extLst>
                </a:gridCol>
                <a:gridCol w="579120">
                  <a:extLst>
                    <a:ext uri="{9D8B030D-6E8A-4147-A177-3AD203B41FA5}">
                      <a16:colId xmlns:a16="http://schemas.microsoft.com/office/drawing/2014/main" val="3920742954"/>
                    </a:ext>
                  </a:extLst>
                </a:gridCol>
                <a:gridCol w="579120">
                  <a:extLst>
                    <a:ext uri="{9D8B030D-6E8A-4147-A177-3AD203B41FA5}">
                      <a16:colId xmlns:a16="http://schemas.microsoft.com/office/drawing/2014/main" val="3413743094"/>
                    </a:ext>
                  </a:extLst>
                </a:gridCol>
                <a:gridCol w="579120">
                  <a:extLst>
                    <a:ext uri="{9D8B030D-6E8A-4147-A177-3AD203B41FA5}">
                      <a16:colId xmlns:a16="http://schemas.microsoft.com/office/drawing/2014/main" val="3034325726"/>
                    </a:ext>
                  </a:extLst>
                </a:gridCol>
                <a:gridCol w="579120">
                  <a:extLst>
                    <a:ext uri="{9D8B030D-6E8A-4147-A177-3AD203B41FA5}">
                      <a16:colId xmlns:a16="http://schemas.microsoft.com/office/drawing/2014/main" val="1547614299"/>
                    </a:ext>
                  </a:extLst>
                </a:gridCol>
                <a:gridCol w="579120">
                  <a:extLst>
                    <a:ext uri="{9D8B030D-6E8A-4147-A177-3AD203B41FA5}">
                      <a16:colId xmlns:a16="http://schemas.microsoft.com/office/drawing/2014/main" val="776166443"/>
                    </a:ext>
                  </a:extLst>
                </a:gridCol>
                <a:gridCol w="579120">
                  <a:extLst>
                    <a:ext uri="{9D8B030D-6E8A-4147-A177-3AD203B41FA5}">
                      <a16:colId xmlns:a16="http://schemas.microsoft.com/office/drawing/2014/main" val="3372707720"/>
                    </a:ext>
                  </a:extLst>
                </a:gridCol>
              </a:tblGrid>
              <a:tr h="198965">
                <a:tc>
                  <a:txBody>
                    <a:bodyPr/>
                    <a:lstStyle/>
                    <a:p>
                      <a:pPr algn="l" fontAlgn="b"/>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GM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TOB</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CPFX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AS</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LVFX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IPM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MEPM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ST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CAZ</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CTX</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CFPM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TP</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2177624327"/>
                  </a:ext>
                </a:extLst>
              </a:tr>
              <a:tr h="198965">
                <a:tc>
                  <a:txBody>
                    <a:bodyPr/>
                    <a:lstStyle/>
                    <a:p>
                      <a:pPr algn="l" fontAlgn="b"/>
                      <a:r>
                        <a:rPr lang="en-US" sz="1000" u="none" strike="noStrike">
                          <a:effectLst/>
                        </a:rPr>
                        <a:t>E.COLI</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541</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2797181081"/>
                  </a:ext>
                </a:extLst>
              </a:tr>
              <a:tr h="198965">
                <a:tc>
                  <a:txBody>
                    <a:bodyPr/>
                    <a:lstStyle/>
                    <a:p>
                      <a:pPr algn="l" fontAlgn="b"/>
                      <a:r>
                        <a:rPr lang="en-US" sz="1000" u="none" strike="noStrike">
                          <a:effectLst/>
                        </a:rPr>
                        <a:t>K.OXYT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2039946880"/>
                  </a:ext>
                </a:extLst>
              </a:tr>
              <a:tr h="198965">
                <a:tc>
                  <a:txBody>
                    <a:bodyPr/>
                    <a:lstStyle/>
                    <a:p>
                      <a:pPr algn="l" fontAlgn="b"/>
                      <a:r>
                        <a:rPr lang="en-US" sz="1000" u="none" strike="noStrike">
                          <a:effectLst/>
                        </a:rPr>
                        <a:t>S.MARC</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149</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94721542"/>
                  </a:ext>
                </a:extLst>
              </a:tr>
              <a:tr h="198965">
                <a:tc>
                  <a:txBody>
                    <a:bodyPr/>
                    <a:lstStyle/>
                    <a:p>
                      <a:pPr algn="l" fontAlgn="b"/>
                      <a:r>
                        <a:rPr lang="en-US" sz="1000" u="none" strike="noStrike">
                          <a:effectLst/>
                        </a:rPr>
                        <a:t>P.VULG</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968017529"/>
                  </a:ext>
                </a:extLst>
              </a:tr>
              <a:tr h="198965">
                <a:tc>
                  <a:txBody>
                    <a:bodyPr/>
                    <a:lstStyle/>
                    <a:p>
                      <a:pPr algn="l" fontAlgn="b"/>
                      <a:r>
                        <a:rPr lang="en-US" sz="1000" u="none" strike="noStrike">
                          <a:effectLst/>
                        </a:rPr>
                        <a:t>A.BAUM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331</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470846259"/>
                  </a:ext>
                </a:extLst>
              </a:tr>
              <a:tr h="198965">
                <a:tc>
                  <a:txBody>
                    <a:bodyPr/>
                    <a:lstStyle/>
                    <a:p>
                      <a:pPr algn="l" fontAlgn="b"/>
                      <a:r>
                        <a:rPr lang="en-US" sz="1000" u="none" strike="noStrike">
                          <a:effectLst/>
                        </a:rPr>
                        <a:t>E.AERO</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346547106"/>
                  </a:ext>
                </a:extLst>
              </a:tr>
              <a:tr h="198965">
                <a:tc>
                  <a:txBody>
                    <a:bodyPr/>
                    <a:lstStyle/>
                    <a:p>
                      <a:pPr algn="l" fontAlgn="b"/>
                      <a:r>
                        <a:rPr lang="en-US" sz="1000" u="none" strike="noStrike">
                          <a:effectLst/>
                        </a:rPr>
                        <a:t>C.FREU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213</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1989203651"/>
                  </a:ext>
                </a:extLst>
              </a:tr>
              <a:tr h="198965">
                <a:tc>
                  <a:txBody>
                    <a:bodyPr/>
                    <a:lstStyle/>
                    <a:p>
                      <a:pPr algn="l" fontAlgn="b"/>
                      <a:r>
                        <a:rPr lang="en-US" sz="1000" u="none" strike="noStrike">
                          <a:effectLst/>
                        </a:rPr>
                        <a:t>K.PNEU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952603748"/>
                  </a:ext>
                </a:extLst>
              </a:tr>
              <a:tr h="198965">
                <a:tc>
                  <a:txBody>
                    <a:bodyPr/>
                    <a:lstStyle/>
                    <a:p>
                      <a:pPr algn="l" fontAlgn="b"/>
                      <a:r>
                        <a:rPr lang="en-US" sz="1000" u="none" strike="noStrike">
                          <a:effectLst/>
                        </a:rPr>
                        <a:t>E.CLOA</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747</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547076001"/>
                  </a:ext>
                </a:extLst>
              </a:tr>
              <a:tr h="198965">
                <a:tc>
                  <a:txBody>
                    <a:bodyPr/>
                    <a:lstStyle/>
                    <a:p>
                      <a:pPr algn="l" fontAlgn="b"/>
                      <a:r>
                        <a:rPr lang="en-US" sz="1000" u="none" strike="noStrike">
                          <a:effectLst/>
                        </a:rPr>
                        <a:t>P.RETT</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190</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63096616"/>
                  </a:ext>
                </a:extLst>
              </a:tr>
              <a:tr h="198965">
                <a:tc>
                  <a:txBody>
                    <a:bodyPr/>
                    <a:lstStyle/>
                    <a:p>
                      <a:pPr algn="l" fontAlgn="b"/>
                      <a:r>
                        <a:rPr lang="en-US" sz="1000" u="none" strike="noStrike">
                          <a:effectLst/>
                        </a:rPr>
                        <a:t>P.MIRA</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37</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41</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337</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3235990284"/>
                  </a:ext>
                </a:extLst>
              </a:tr>
              <a:tr h="198965">
                <a:tc>
                  <a:txBody>
                    <a:bodyPr/>
                    <a:lstStyle/>
                    <a:p>
                      <a:pPr algn="l" fontAlgn="b"/>
                      <a:r>
                        <a:rPr lang="en-US" sz="1000" u="none" strike="noStrike">
                          <a:effectLst/>
                        </a:rPr>
                        <a:t>P.AERU</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114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245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126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139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76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299</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90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1581</a:t>
                      </a:r>
                      <a:endParaRPr lang="en-US" sz="1000" b="0" i="0" u="none" strike="noStrike">
                        <a:solidFill>
                          <a:srgbClr val="00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978834767"/>
                  </a:ext>
                </a:extLst>
              </a:tr>
              <a:tr h="198965">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428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375</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304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530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356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328</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393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263</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584</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u="none" strike="noStrike">
                          <a:effectLst/>
                        </a:rPr>
                        <a:t>376</a:t>
                      </a:r>
                      <a:endParaRPr lang="en-US" sz="1000" b="0" i="0" u="none" strike="noStrike">
                        <a:solidFill>
                          <a:srgbClr val="000000"/>
                        </a:solidFill>
                        <a:effectLst/>
                        <a:latin typeface="Calibri" panose="020F0502020204030204" pitchFamily="34" charset="0"/>
                      </a:endParaRPr>
                    </a:p>
                  </a:txBody>
                  <a:tcPr marL="8802" marR="8802" marT="8802" marB="0" anchor="b"/>
                </a:tc>
                <a:tc>
                  <a:txBody>
                    <a:bodyPr/>
                    <a:lstStyle/>
                    <a:p>
                      <a:pPr algn="r" fontAlgn="b"/>
                      <a:r>
                        <a:rPr lang="en-US" sz="1000" b="1" u="none" strike="noStrike" dirty="0">
                          <a:solidFill>
                            <a:srgbClr val="FF0000"/>
                          </a:solidFill>
                          <a:effectLst/>
                        </a:rPr>
                        <a:t>4260</a:t>
                      </a:r>
                      <a:endParaRPr lang="en-US" sz="1000" b="1" i="0" u="none" strike="noStrike" dirty="0">
                        <a:solidFill>
                          <a:srgbClr val="FF0000"/>
                        </a:solidFill>
                        <a:effectLst/>
                        <a:latin typeface="Calibri" panose="020F0502020204030204" pitchFamily="34" charset="0"/>
                      </a:endParaRPr>
                    </a:p>
                  </a:txBody>
                  <a:tcPr marL="8802" marR="8802" marT="8802" marB="0" anchor="b"/>
                </a:tc>
                <a:extLst>
                  <a:ext uri="{0D108BD9-81ED-4DB2-BD59-A6C34878D82A}">
                    <a16:rowId xmlns:a16="http://schemas.microsoft.com/office/drawing/2014/main" val="1103540003"/>
                  </a:ext>
                </a:extLst>
              </a:tr>
            </a:tbl>
          </a:graphicData>
        </a:graphic>
      </p:graphicFrame>
    </p:spTree>
    <p:extLst>
      <p:ext uri="{BB962C8B-B14F-4D97-AF65-F5344CB8AC3E}">
        <p14:creationId xmlns:p14="http://schemas.microsoft.com/office/powerpoint/2010/main" val="3805248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402AB0-9EAB-4830-A967-B86D2A07BC64}"/>
              </a:ext>
            </a:extLst>
          </p:cNvPr>
          <p:cNvSpPr>
            <a:spLocks noGrp="1"/>
          </p:cNvSpPr>
          <p:nvPr>
            <p:ph type="sldNum" sz="quarter" idx="4"/>
          </p:nvPr>
        </p:nvSpPr>
        <p:spPr/>
        <p:txBody>
          <a:bodyPr/>
          <a:lstStyle/>
          <a:p>
            <a:fld id="{6498210B-FFA3-4145-BCDD-165FA0465A2E}" type="slidenum">
              <a:rPr lang="en-US" smtClean="0"/>
              <a:pPr/>
              <a:t>22</a:t>
            </a:fld>
            <a:endParaRPr lang="en-US"/>
          </a:p>
        </p:txBody>
      </p:sp>
      <p:sp>
        <p:nvSpPr>
          <p:cNvPr id="5" name="Title 4">
            <a:extLst>
              <a:ext uri="{FF2B5EF4-FFF2-40B4-BE49-F238E27FC236}">
                <a16:creationId xmlns:a16="http://schemas.microsoft.com/office/drawing/2014/main" id="{3BF8C73C-2B1D-47ED-97D3-BFFFFE6B29DB}"/>
              </a:ext>
            </a:extLst>
          </p:cNvPr>
          <p:cNvSpPr>
            <a:spLocks noGrp="1"/>
          </p:cNvSpPr>
          <p:nvPr>
            <p:ph type="title"/>
          </p:nvPr>
        </p:nvSpPr>
        <p:spPr/>
        <p:txBody>
          <a:bodyPr/>
          <a:lstStyle/>
          <a:p>
            <a:r>
              <a:rPr lang="en-US" sz="3200" dirty="0">
                <a:latin typeface="Abadi Extra Light" panose="020B0204020104020204" pitchFamily="34" charset="0"/>
              </a:rPr>
              <a:t>Split data based on growth rate</a:t>
            </a:r>
          </a:p>
        </p:txBody>
      </p:sp>
      <p:graphicFrame>
        <p:nvGraphicFramePr>
          <p:cNvPr id="3" name="Table 3">
            <a:extLst>
              <a:ext uri="{FF2B5EF4-FFF2-40B4-BE49-F238E27FC236}">
                <a16:creationId xmlns:a16="http://schemas.microsoft.com/office/drawing/2014/main" id="{03254827-612A-4016-BD5E-0B35E2BDEDC3}"/>
              </a:ext>
            </a:extLst>
          </p:cNvPr>
          <p:cNvGraphicFramePr>
            <a:graphicFrameLocks noGrp="1"/>
          </p:cNvGraphicFramePr>
          <p:nvPr>
            <p:extLst>
              <p:ext uri="{D42A27DB-BD31-4B8C-83A1-F6EECF244321}">
                <p14:modId xmlns:p14="http://schemas.microsoft.com/office/powerpoint/2010/main" val="1983006049"/>
              </p:ext>
            </p:extLst>
          </p:nvPr>
        </p:nvGraphicFramePr>
        <p:xfrm>
          <a:off x="668952" y="937404"/>
          <a:ext cx="8131104" cy="3176271"/>
        </p:xfrm>
        <a:graphic>
          <a:graphicData uri="http://schemas.openxmlformats.org/drawingml/2006/table">
            <a:tbl>
              <a:tblPr firstRow="1" bandRow="1">
                <a:tableStyleId>{5C22544A-7EE6-4342-B048-85BDC9FD1C3A}</a:tableStyleId>
              </a:tblPr>
              <a:tblGrid>
                <a:gridCol w="779891">
                  <a:extLst>
                    <a:ext uri="{9D8B030D-6E8A-4147-A177-3AD203B41FA5}">
                      <a16:colId xmlns:a16="http://schemas.microsoft.com/office/drawing/2014/main" val="1453561700"/>
                    </a:ext>
                  </a:extLst>
                </a:gridCol>
                <a:gridCol w="1514276">
                  <a:extLst>
                    <a:ext uri="{9D8B030D-6E8A-4147-A177-3AD203B41FA5}">
                      <a16:colId xmlns:a16="http://schemas.microsoft.com/office/drawing/2014/main" val="633892450"/>
                    </a:ext>
                  </a:extLst>
                </a:gridCol>
                <a:gridCol w="4271058">
                  <a:extLst>
                    <a:ext uri="{9D8B030D-6E8A-4147-A177-3AD203B41FA5}">
                      <a16:colId xmlns:a16="http://schemas.microsoft.com/office/drawing/2014/main" val="1623619954"/>
                    </a:ext>
                  </a:extLst>
                </a:gridCol>
                <a:gridCol w="1565879">
                  <a:extLst>
                    <a:ext uri="{9D8B030D-6E8A-4147-A177-3AD203B41FA5}">
                      <a16:colId xmlns:a16="http://schemas.microsoft.com/office/drawing/2014/main" val="651409794"/>
                    </a:ext>
                  </a:extLst>
                </a:gridCol>
              </a:tblGrid>
              <a:tr h="632259">
                <a:tc>
                  <a:txBody>
                    <a:bodyPr/>
                    <a:lstStyle/>
                    <a:p>
                      <a:r>
                        <a:rPr lang="en-US" sz="1600" dirty="0">
                          <a:latin typeface="Abadi Extra Light" panose="020B0204020104020204" pitchFamily="34" charset="0"/>
                        </a:rPr>
                        <a:t>Group</a:t>
                      </a:r>
                    </a:p>
                  </a:txBody>
                  <a:tcPr/>
                </a:tc>
                <a:tc>
                  <a:txBody>
                    <a:bodyPr/>
                    <a:lstStyle/>
                    <a:p>
                      <a:r>
                        <a:rPr lang="en-US" sz="1600" dirty="0">
                          <a:latin typeface="Abadi Extra Light" panose="020B0204020104020204" pitchFamily="34" charset="0"/>
                        </a:rPr>
                        <a:t>Designation </a:t>
                      </a:r>
                    </a:p>
                  </a:txBody>
                  <a:tcPr/>
                </a:tc>
                <a:tc>
                  <a:txBody>
                    <a:bodyPr/>
                    <a:lstStyle/>
                    <a:p>
                      <a:r>
                        <a:rPr lang="en-US" sz="1600" dirty="0">
                          <a:latin typeface="Abadi Extra Light" panose="020B0204020104020204" pitchFamily="34" charset="0"/>
                        </a:rPr>
                        <a:t>Condition/Criteria</a:t>
                      </a:r>
                    </a:p>
                  </a:txBody>
                  <a:tcPr/>
                </a:tc>
                <a:tc>
                  <a:txBody>
                    <a:bodyPr/>
                    <a:lstStyle/>
                    <a:p>
                      <a:r>
                        <a:rPr lang="en-US" sz="1600" dirty="0">
                          <a:latin typeface="Abadi Extra Light" panose="020B0204020104020204" pitchFamily="34" charset="0"/>
                        </a:rPr>
                        <a:t>Data Points #</a:t>
                      </a:r>
                    </a:p>
                  </a:txBody>
                  <a:tcPr/>
                </a:tc>
                <a:extLst>
                  <a:ext uri="{0D108BD9-81ED-4DB2-BD59-A6C34878D82A}">
                    <a16:rowId xmlns:a16="http://schemas.microsoft.com/office/drawing/2014/main" val="4262844425"/>
                  </a:ext>
                </a:extLst>
              </a:tr>
              <a:tr h="1697116">
                <a:tc>
                  <a:txBody>
                    <a:bodyPr/>
                    <a:lstStyle/>
                    <a:p>
                      <a:r>
                        <a:rPr lang="en-US" sz="1600" dirty="0">
                          <a:latin typeface="Abadi Extra Light" panose="020B0204020104020204" pitchFamily="34" charset="0"/>
                        </a:rPr>
                        <a:t>1</a:t>
                      </a:r>
                    </a:p>
                  </a:txBody>
                  <a:tcPr/>
                </a:tc>
                <a:tc>
                  <a:txBody>
                    <a:bodyPr/>
                    <a:lstStyle/>
                    <a:p>
                      <a:r>
                        <a:rPr lang="en-US" sz="1600" dirty="0">
                          <a:latin typeface="Abadi Extra Light" panose="020B0204020104020204" pitchFamily="34" charset="0"/>
                        </a:rPr>
                        <a:t>Fast Growth</a:t>
                      </a:r>
                    </a:p>
                  </a:txBody>
                  <a:tcPr/>
                </a:tc>
                <a:tc>
                  <a:txBody>
                    <a:bodyPr/>
                    <a:lstStyle/>
                    <a:p>
                      <a:r>
                        <a:rPr lang="en-US" sz="1600" dirty="0">
                          <a:latin typeface="Abadi Extra Light" panose="020B0204020104020204" pitchFamily="34" charset="0"/>
                        </a:rPr>
                        <a:t>bac count Cycle 7 ≥ 15000 </a:t>
                      </a:r>
                    </a:p>
                    <a:p>
                      <a:r>
                        <a:rPr lang="en-US" sz="1600" b="1" dirty="0">
                          <a:solidFill>
                            <a:srgbClr val="FF0000"/>
                          </a:solidFill>
                          <a:latin typeface="Abadi Extra Light" panose="020B0204020104020204" pitchFamily="34" charset="0"/>
                        </a:rPr>
                        <a:t>OR</a:t>
                      </a:r>
                    </a:p>
                    <a:p>
                      <a:r>
                        <a:rPr lang="en-US" sz="1600" dirty="0">
                          <a:latin typeface="Abadi Extra Light" panose="020B0204020104020204" pitchFamily="34" charset="0"/>
                        </a:rPr>
                        <a:t>( bac count  Cycle 7 ≥ 10000</a:t>
                      </a:r>
                    </a:p>
                    <a:p>
                      <a:r>
                        <a:rPr lang="en-US" sz="1600" b="1" dirty="0">
                          <a:solidFill>
                            <a:srgbClr val="FF0000"/>
                          </a:solidFill>
                          <a:latin typeface="Abadi Extra Light" panose="020B0204020104020204" pitchFamily="34" charset="0"/>
                        </a:rPr>
                        <a:t>AND</a:t>
                      </a:r>
                    </a:p>
                    <a:p>
                      <a:r>
                        <a:rPr lang="en-US" sz="1600" dirty="0">
                          <a:latin typeface="Abadi Extra Light" panose="020B0204020104020204" pitchFamily="34" charset="0"/>
                        </a:rPr>
                        <a:t>bac count cycle 7 / bac count cycle 3 &gt; 8 )</a:t>
                      </a:r>
                    </a:p>
                  </a:txBody>
                  <a:tcPr/>
                </a:tc>
                <a:tc>
                  <a:txBody>
                    <a:bodyPr/>
                    <a:lstStyle/>
                    <a:p>
                      <a:r>
                        <a:rPr lang="en-US" sz="1600" kern="1200" dirty="0">
                          <a:solidFill>
                            <a:schemeClr val="dk1"/>
                          </a:solidFill>
                          <a:latin typeface="Abadi Extra Light" panose="020B0204020104020204" pitchFamily="34" charset="0"/>
                          <a:ea typeface="+mn-ea"/>
                          <a:cs typeface="+mn-cs"/>
                        </a:rPr>
                        <a:t>30,883</a:t>
                      </a:r>
                    </a:p>
                  </a:txBody>
                  <a:tcPr/>
                </a:tc>
                <a:extLst>
                  <a:ext uri="{0D108BD9-81ED-4DB2-BD59-A6C34878D82A}">
                    <a16:rowId xmlns:a16="http://schemas.microsoft.com/office/drawing/2014/main" val="4268405062"/>
                  </a:ext>
                </a:extLst>
              </a:tr>
              <a:tr h="480851">
                <a:tc>
                  <a:txBody>
                    <a:bodyPr/>
                    <a:lstStyle/>
                    <a:p>
                      <a:r>
                        <a:rPr lang="en-US" sz="1600" dirty="0">
                          <a:latin typeface="Abadi Extra Light" panose="020B0204020104020204" pitchFamily="34" charset="0"/>
                        </a:rPr>
                        <a:t>2</a:t>
                      </a:r>
                    </a:p>
                  </a:txBody>
                  <a:tcPr/>
                </a:tc>
                <a:tc>
                  <a:txBody>
                    <a:bodyPr/>
                    <a:lstStyle/>
                    <a:p>
                      <a:r>
                        <a:rPr lang="en-US" sz="1600" dirty="0">
                          <a:latin typeface="Abadi Extra Light" panose="020B0204020104020204" pitchFamily="34" charset="0"/>
                        </a:rPr>
                        <a:t>Medium Growth</a:t>
                      </a:r>
                    </a:p>
                  </a:txBody>
                  <a:tcPr/>
                </a:tc>
                <a:tc>
                  <a:txBody>
                    <a:bodyPr/>
                    <a:lstStyle/>
                    <a:p>
                      <a:r>
                        <a:rPr lang="en-US" sz="1600" dirty="0">
                          <a:latin typeface="Abadi Extra Light" panose="020B0204020104020204" pitchFamily="34" charset="0"/>
                        </a:rPr>
                        <a:t>bac count 8 / bac count cycle 3  &gt; 8</a:t>
                      </a:r>
                    </a:p>
                  </a:txBody>
                  <a:tcPr/>
                </a:tc>
                <a:tc>
                  <a:txBody>
                    <a:bodyPr/>
                    <a:lstStyle/>
                    <a:p>
                      <a:r>
                        <a:rPr lang="en-US" sz="1600" kern="1200" dirty="0">
                          <a:solidFill>
                            <a:schemeClr val="dk1"/>
                          </a:solidFill>
                          <a:latin typeface="Abadi Extra Light" panose="020B0204020104020204" pitchFamily="34" charset="0"/>
                          <a:ea typeface="+mn-ea"/>
                          <a:cs typeface="+mn-cs"/>
                        </a:rPr>
                        <a:t>29,298</a:t>
                      </a:r>
                    </a:p>
                  </a:txBody>
                  <a:tcPr/>
                </a:tc>
                <a:extLst>
                  <a:ext uri="{0D108BD9-81ED-4DB2-BD59-A6C34878D82A}">
                    <a16:rowId xmlns:a16="http://schemas.microsoft.com/office/drawing/2014/main" val="2341848186"/>
                  </a:ext>
                </a:extLst>
              </a:tr>
              <a:tr h="366045">
                <a:tc>
                  <a:txBody>
                    <a:bodyPr/>
                    <a:lstStyle/>
                    <a:p>
                      <a:r>
                        <a:rPr lang="en-US" sz="1600" dirty="0">
                          <a:latin typeface="Abadi Extra Light" panose="020B0204020104020204" pitchFamily="34" charset="0"/>
                        </a:rPr>
                        <a:t>3</a:t>
                      </a:r>
                    </a:p>
                  </a:txBody>
                  <a:tcPr/>
                </a:tc>
                <a:tc>
                  <a:txBody>
                    <a:bodyPr/>
                    <a:lstStyle/>
                    <a:p>
                      <a:r>
                        <a:rPr lang="en-US" sz="1600" dirty="0">
                          <a:latin typeface="Abadi Extra Light" panose="020B0204020104020204" pitchFamily="34" charset="0"/>
                        </a:rPr>
                        <a:t>Slow Growth</a:t>
                      </a:r>
                    </a:p>
                  </a:txBody>
                  <a:tcPr/>
                </a:tc>
                <a:tc>
                  <a:txBody>
                    <a:bodyPr/>
                    <a:lstStyle/>
                    <a:p>
                      <a:r>
                        <a:rPr lang="en-US" sz="1600" dirty="0">
                          <a:latin typeface="Abadi Extra Light" panose="020B0204020104020204" pitchFamily="34" charset="0"/>
                        </a:rPr>
                        <a:t>Everything except Group 1 and 2 </a:t>
                      </a:r>
                    </a:p>
                  </a:txBody>
                  <a:tcPr/>
                </a:tc>
                <a:tc>
                  <a:txBody>
                    <a:bodyPr/>
                    <a:lstStyle/>
                    <a:p>
                      <a:r>
                        <a:rPr lang="en-US" sz="1600" kern="1200" dirty="0">
                          <a:solidFill>
                            <a:schemeClr val="dk1"/>
                          </a:solidFill>
                          <a:latin typeface="Abadi Extra Light" panose="020B0204020104020204" pitchFamily="34" charset="0"/>
                          <a:ea typeface="+mn-ea"/>
                          <a:cs typeface="+mn-cs"/>
                        </a:rPr>
                        <a:t>18,382</a:t>
                      </a:r>
                    </a:p>
                  </a:txBody>
                  <a:tcPr/>
                </a:tc>
                <a:extLst>
                  <a:ext uri="{0D108BD9-81ED-4DB2-BD59-A6C34878D82A}">
                    <a16:rowId xmlns:a16="http://schemas.microsoft.com/office/drawing/2014/main" val="3329878845"/>
                  </a:ext>
                </a:extLst>
              </a:tr>
            </a:tbl>
          </a:graphicData>
        </a:graphic>
      </p:graphicFrame>
    </p:spTree>
    <p:extLst>
      <p:ext uri="{BB962C8B-B14F-4D97-AF65-F5344CB8AC3E}">
        <p14:creationId xmlns:p14="http://schemas.microsoft.com/office/powerpoint/2010/main" val="10218922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A3D1-E023-465A-BD17-0B000F65A388}"/>
              </a:ext>
            </a:extLst>
          </p:cNvPr>
          <p:cNvSpPr>
            <a:spLocks noGrp="1"/>
          </p:cNvSpPr>
          <p:nvPr>
            <p:ph type="title" idx="4294967295"/>
          </p:nvPr>
        </p:nvSpPr>
        <p:spPr>
          <a:xfrm>
            <a:off x="295834" y="184991"/>
            <a:ext cx="8199011" cy="581491"/>
          </a:xfrm>
          <a:prstGeom prst="rect">
            <a:avLst/>
          </a:prstGeom>
        </p:spPr>
        <p:txBody>
          <a:bodyPr/>
          <a:lstStyle/>
          <a:p>
            <a:r>
              <a:rPr lang="en-US" sz="1800" b="1" dirty="0">
                <a:solidFill>
                  <a:srgbClr val="811167"/>
                </a:solidFill>
                <a:latin typeface="Abadi Extra Light" panose="020B0204020104020204" pitchFamily="34" charset="0"/>
              </a:rPr>
              <a:t>TRR D1 and D2:  GNG algorithms with acceptable performance and ID independence</a:t>
            </a:r>
            <a:br>
              <a:rPr lang="en-US" sz="1800" dirty="0">
                <a:solidFill>
                  <a:srgbClr val="811167"/>
                </a:solidFill>
                <a:latin typeface="Abadi Extra Light" panose="020B0204020104020204" pitchFamily="34" charset="0"/>
              </a:rPr>
            </a:br>
            <a:br>
              <a:rPr lang="en-US" sz="1800" dirty="0">
                <a:solidFill>
                  <a:srgbClr val="811167"/>
                </a:solidFill>
                <a:latin typeface="Abadi Extra Light" panose="020B0204020104020204" pitchFamily="34" charset="0"/>
              </a:rPr>
            </a:br>
            <a:endParaRPr lang="en-US" sz="1800" b="1" dirty="0">
              <a:solidFill>
                <a:schemeClr val="accent4">
                  <a:lumMod val="75000"/>
                </a:schemeClr>
              </a:solidFill>
              <a:latin typeface="Abadi Extra Light" panose="020B0204020104020204" pitchFamily="34" charset="0"/>
            </a:endParaRPr>
          </a:p>
        </p:txBody>
      </p:sp>
      <p:graphicFrame>
        <p:nvGraphicFramePr>
          <p:cNvPr id="3" name="Table 3">
            <a:extLst>
              <a:ext uri="{FF2B5EF4-FFF2-40B4-BE49-F238E27FC236}">
                <a16:creationId xmlns:a16="http://schemas.microsoft.com/office/drawing/2014/main" id="{A983094E-4510-41B8-9794-D02123145244}"/>
              </a:ext>
            </a:extLst>
          </p:cNvPr>
          <p:cNvGraphicFramePr>
            <a:graphicFrameLocks noGrp="1"/>
          </p:cNvGraphicFramePr>
          <p:nvPr>
            <p:extLst>
              <p:ext uri="{D42A27DB-BD31-4B8C-83A1-F6EECF244321}">
                <p14:modId xmlns:p14="http://schemas.microsoft.com/office/powerpoint/2010/main" val="4040720575"/>
              </p:ext>
            </p:extLst>
          </p:nvPr>
        </p:nvGraphicFramePr>
        <p:xfrm>
          <a:off x="873318" y="1293767"/>
          <a:ext cx="7586627" cy="1939290"/>
        </p:xfrm>
        <a:graphic>
          <a:graphicData uri="http://schemas.openxmlformats.org/drawingml/2006/table">
            <a:tbl>
              <a:tblPr firstRow="1" bandRow="1">
                <a:tableStyleId>{00A15C55-8517-42AA-B614-E9B94910E393}</a:tableStyleId>
              </a:tblPr>
              <a:tblGrid>
                <a:gridCol w="552174">
                  <a:extLst>
                    <a:ext uri="{9D8B030D-6E8A-4147-A177-3AD203B41FA5}">
                      <a16:colId xmlns:a16="http://schemas.microsoft.com/office/drawing/2014/main" val="1237471120"/>
                    </a:ext>
                  </a:extLst>
                </a:gridCol>
                <a:gridCol w="2001763">
                  <a:extLst>
                    <a:ext uri="{9D8B030D-6E8A-4147-A177-3AD203B41FA5}">
                      <a16:colId xmlns:a16="http://schemas.microsoft.com/office/drawing/2014/main" val="2929580585"/>
                    </a:ext>
                  </a:extLst>
                </a:gridCol>
                <a:gridCol w="1472812">
                  <a:extLst>
                    <a:ext uri="{9D8B030D-6E8A-4147-A177-3AD203B41FA5}">
                      <a16:colId xmlns:a16="http://schemas.microsoft.com/office/drawing/2014/main" val="2424847438"/>
                    </a:ext>
                  </a:extLst>
                </a:gridCol>
                <a:gridCol w="904827">
                  <a:extLst>
                    <a:ext uri="{9D8B030D-6E8A-4147-A177-3AD203B41FA5}">
                      <a16:colId xmlns:a16="http://schemas.microsoft.com/office/drawing/2014/main" val="1488627362"/>
                    </a:ext>
                  </a:extLst>
                </a:gridCol>
                <a:gridCol w="1363723">
                  <a:extLst>
                    <a:ext uri="{9D8B030D-6E8A-4147-A177-3AD203B41FA5}">
                      <a16:colId xmlns:a16="http://schemas.microsoft.com/office/drawing/2014/main" val="1927880690"/>
                    </a:ext>
                  </a:extLst>
                </a:gridCol>
                <a:gridCol w="1291328">
                  <a:extLst>
                    <a:ext uri="{9D8B030D-6E8A-4147-A177-3AD203B41FA5}">
                      <a16:colId xmlns:a16="http://schemas.microsoft.com/office/drawing/2014/main" val="180521546"/>
                    </a:ext>
                  </a:extLst>
                </a:gridCol>
              </a:tblGrid>
              <a:tr h="578947">
                <a:tc>
                  <a:txBody>
                    <a:bodyPr/>
                    <a:lstStyle/>
                    <a:p>
                      <a:r>
                        <a:rPr lang="en-US" sz="1200">
                          <a:latin typeface="Abadi Extra Light" panose="020B0204020104020204" pitchFamily="34" charset="0"/>
                        </a:rPr>
                        <a:t>TRR Item #</a:t>
                      </a:r>
                    </a:p>
                  </a:txBody>
                  <a:tcPr/>
                </a:tc>
                <a:tc>
                  <a:txBody>
                    <a:bodyPr/>
                    <a:lstStyle/>
                    <a:p>
                      <a:r>
                        <a:rPr lang="en-US" sz="1200">
                          <a:latin typeface="Abadi Extra Light" panose="020B0204020104020204" pitchFamily="34" charset="0"/>
                        </a:rPr>
                        <a:t>Description</a:t>
                      </a:r>
                    </a:p>
                  </a:txBody>
                  <a:tcPr/>
                </a:tc>
                <a:tc>
                  <a:txBody>
                    <a:bodyPr/>
                    <a:lstStyle/>
                    <a:p>
                      <a:r>
                        <a:rPr lang="en-US" sz="1200">
                          <a:latin typeface="Abadi Extra Light" panose="020B0204020104020204" pitchFamily="34" charset="0"/>
                        </a:rPr>
                        <a:t>Model Build Intent</a:t>
                      </a:r>
                    </a:p>
                  </a:txBody>
                  <a:tcPr/>
                </a:tc>
                <a:tc gridSpan="2">
                  <a:txBody>
                    <a:bodyPr/>
                    <a:lstStyle/>
                    <a:p>
                      <a:r>
                        <a:rPr lang="en-US" sz="1200" dirty="0">
                          <a:latin typeface="Abadi Extra Light" panose="020B0204020104020204" pitchFamily="34" charset="0"/>
                        </a:rPr>
                        <a:t>              Risk Burn Down</a:t>
                      </a:r>
                    </a:p>
                    <a:p>
                      <a:r>
                        <a:rPr lang="en-US" sz="1200" dirty="0">
                          <a:latin typeface="Abadi Extra Light" panose="020B0204020104020204" pitchFamily="34" charset="0"/>
                        </a:rPr>
                        <a:t>Current RPN         Planned RPN</a:t>
                      </a:r>
                    </a:p>
                  </a:txBody>
                  <a:tcPr/>
                </a:tc>
                <a:tc hMerge="1">
                  <a:txBody>
                    <a:bodyPr/>
                    <a:lstStyle/>
                    <a:p>
                      <a:endParaRPr lang="en-US"/>
                    </a:p>
                  </a:txBody>
                  <a:tcPr/>
                </a:tc>
                <a:tc>
                  <a:txBody>
                    <a:bodyPr/>
                    <a:lstStyle/>
                    <a:p>
                      <a:r>
                        <a:rPr lang="en-US" sz="1200" dirty="0">
                          <a:latin typeface="Abadi Extra Light" panose="020B0204020104020204" pitchFamily="34" charset="0"/>
                        </a:rPr>
                        <a:t>Approvers</a:t>
                      </a:r>
                    </a:p>
                  </a:txBody>
                  <a:tcPr/>
                </a:tc>
                <a:extLst>
                  <a:ext uri="{0D108BD9-81ED-4DB2-BD59-A6C34878D82A}">
                    <a16:rowId xmlns:a16="http://schemas.microsoft.com/office/drawing/2014/main" val="2993446393"/>
                  </a:ext>
                </a:extLst>
              </a:tr>
              <a:tr h="302961">
                <a:tc>
                  <a:txBody>
                    <a:bodyPr/>
                    <a:lstStyle/>
                    <a:p>
                      <a:r>
                        <a:rPr lang="en-US" sz="1200" dirty="0">
                          <a:latin typeface="Abadi Extra Light" panose="020B0204020104020204" pitchFamily="34" charset="0"/>
                        </a:rPr>
                        <a:t>D1</a:t>
                      </a:r>
                    </a:p>
                  </a:txBody>
                  <a:tcPr/>
                </a:tc>
                <a:tc>
                  <a:txBody>
                    <a:bodyPr/>
                    <a:lstStyle/>
                    <a:p>
                      <a:pPr algn="l" fontAlgn="t"/>
                      <a:r>
                        <a:rPr lang="en-US" sz="1200" b="0" i="0" u="none" strike="noStrike" dirty="0">
                          <a:solidFill>
                            <a:srgbClr val="000000"/>
                          </a:solidFill>
                          <a:effectLst/>
                          <a:latin typeface="Abadi Extra Light" panose="020B0204020104020204" pitchFamily="34" charset="0"/>
                        </a:rPr>
                        <a:t>EA is not met because we don't have the required/relevant information for the algorithm to be able to predict growth/no growth</a:t>
                      </a:r>
                    </a:p>
                  </a:txBody>
                  <a:tcPr marL="0" marR="0" marT="0" marB="0"/>
                </a:tc>
                <a:tc>
                  <a:txBody>
                    <a:bodyPr/>
                    <a:lstStyle/>
                    <a:p>
                      <a:pPr algn="l" fontAlgn="t"/>
                      <a:r>
                        <a:rPr lang="en-US" sz="1200" b="0" i="0" u="none" strike="noStrike" dirty="0">
                          <a:solidFill>
                            <a:srgbClr val="000000"/>
                          </a:solidFill>
                          <a:effectLst/>
                          <a:latin typeface="Abadi Extra Light" panose="020B0204020104020204" pitchFamily="34" charset="0"/>
                        </a:rPr>
                        <a:t>Build Algorithm with acceptable performance</a:t>
                      </a:r>
                    </a:p>
                    <a:p>
                      <a:pPr algn="l" fontAlgn="t"/>
                      <a:r>
                        <a:rPr lang="en-US" sz="1200" b="1" i="0" u="none" strike="noStrike" dirty="0">
                          <a:solidFill>
                            <a:srgbClr val="000000"/>
                          </a:solidFill>
                          <a:effectLst/>
                          <a:latin typeface="Abadi Extra Light" panose="020B0204020104020204" pitchFamily="34" charset="0"/>
                        </a:rPr>
                        <a:t>(10/1  Aim to build algorithm with two drugs)</a:t>
                      </a:r>
                    </a:p>
                  </a:txBody>
                  <a:tcPr marL="9525" marR="9525" marT="9525" marB="0"/>
                </a:tc>
                <a:tc>
                  <a:txBody>
                    <a:bodyPr/>
                    <a:lstStyle/>
                    <a:p>
                      <a:pPr algn="ctr"/>
                      <a:r>
                        <a:rPr lang="en-US" sz="1200" dirty="0">
                          <a:solidFill>
                            <a:schemeClr val="tx1"/>
                          </a:solidFill>
                          <a:latin typeface="Abadi Extra Light" panose="020B0204020104020204" pitchFamily="34" charset="0"/>
                        </a:rPr>
                        <a:t>9</a:t>
                      </a:r>
                    </a:p>
                  </a:txBody>
                  <a:tcPr/>
                </a:tc>
                <a:tc>
                  <a:txBody>
                    <a:bodyPr/>
                    <a:lstStyle/>
                    <a:p>
                      <a:pPr algn="ctr"/>
                      <a:r>
                        <a:rPr lang="en-US" sz="1200" dirty="0">
                          <a:latin typeface="Abadi Extra Light" panose="020B0204020104020204" pitchFamily="34" charset="0"/>
                        </a:rPr>
                        <a:t>9</a:t>
                      </a:r>
                    </a:p>
                  </a:txBody>
                  <a:tcPr/>
                </a:tc>
                <a:tc>
                  <a:txBody>
                    <a:bodyPr/>
                    <a:lstStyle/>
                    <a:p>
                      <a:r>
                        <a:rPr lang="en-US" sz="1200" dirty="0">
                          <a:latin typeface="Abadi Extra Light" panose="020B0204020104020204" pitchFamily="34" charset="0"/>
                        </a:rPr>
                        <a:t>Gina Ewald</a:t>
                      </a:r>
                    </a:p>
                  </a:txBody>
                  <a:tcPr/>
                </a:tc>
                <a:extLst>
                  <a:ext uri="{0D108BD9-81ED-4DB2-BD59-A6C34878D82A}">
                    <a16:rowId xmlns:a16="http://schemas.microsoft.com/office/drawing/2014/main" val="1884538350"/>
                  </a:ext>
                </a:extLst>
              </a:tr>
              <a:tr h="319450">
                <a:tc>
                  <a:txBody>
                    <a:bodyPr/>
                    <a:lstStyle/>
                    <a:p>
                      <a:r>
                        <a:rPr lang="en-US" sz="1200" dirty="0">
                          <a:latin typeface="Abadi Extra Light" panose="020B0204020104020204" pitchFamily="34" charset="0"/>
                        </a:rPr>
                        <a:t>D2</a:t>
                      </a:r>
                    </a:p>
                  </a:txBody>
                  <a:tcPr/>
                </a:tc>
                <a:tc>
                  <a:txBody>
                    <a:bodyPr/>
                    <a:lstStyle/>
                    <a:p>
                      <a:pPr algn="l" fontAlgn="t"/>
                      <a:r>
                        <a:rPr lang="en-US" sz="1200" b="0" i="0" u="none" strike="noStrike" dirty="0">
                          <a:solidFill>
                            <a:srgbClr val="000000"/>
                          </a:solidFill>
                          <a:effectLst/>
                          <a:latin typeface="Abadi Extra Light" panose="020B0204020104020204" pitchFamily="34" charset="0"/>
                        </a:rPr>
                        <a:t>Multiple algorithms are needed based on different species</a:t>
                      </a:r>
                    </a:p>
                  </a:txBody>
                  <a:tcPr marL="0" marR="0" marT="0" marB="0"/>
                </a:tc>
                <a:tc>
                  <a:txBody>
                    <a:bodyPr/>
                    <a:lstStyle/>
                    <a:p>
                      <a:pPr algn="l" fontAlgn="t"/>
                      <a:r>
                        <a:rPr lang="en-US" sz="1200" b="0" i="0" u="none" strike="noStrike" dirty="0">
                          <a:solidFill>
                            <a:srgbClr val="000000"/>
                          </a:solidFill>
                          <a:effectLst/>
                          <a:latin typeface="Abadi Extra Light" panose="020B0204020104020204" pitchFamily="34" charset="0"/>
                        </a:rPr>
                        <a:t>Demonstrate ID independence</a:t>
                      </a:r>
                    </a:p>
                  </a:txBody>
                  <a:tcPr marL="9525" marR="9525" marT="9525" marB="0"/>
                </a:tc>
                <a:tc>
                  <a:txBody>
                    <a:bodyPr/>
                    <a:lstStyle/>
                    <a:p>
                      <a:pPr algn="ctr"/>
                      <a:r>
                        <a:rPr lang="en-US" sz="1200" dirty="0">
                          <a:solidFill>
                            <a:schemeClr val="tx1"/>
                          </a:solidFill>
                          <a:latin typeface="Abadi Extra Light" panose="020B0204020104020204" pitchFamily="34" charset="0"/>
                        </a:rPr>
                        <a:t>9</a:t>
                      </a:r>
                    </a:p>
                  </a:txBody>
                  <a:tcPr/>
                </a:tc>
                <a:tc>
                  <a:txBody>
                    <a:bodyPr/>
                    <a:lstStyle/>
                    <a:p>
                      <a:pPr algn="ctr"/>
                      <a:r>
                        <a:rPr lang="en-US" sz="1200" dirty="0">
                          <a:latin typeface="Abadi Extra Light" panose="020B0204020104020204" pitchFamily="34" charset="0"/>
                        </a:rPr>
                        <a:t>9</a:t>
                      </a:r>
                    </a:p>
                  </a:txBody>
                  <a:tcPr/>
                </a:tc>
                <a:tc>
                  <a:txBody>
                    <a:bodyPr/>
                    <a:lstStyle/>
                    <a:p>
                      <a:r>
                        <a:rPr lang="en-US" sz="1200" dirty="0">
                          <a:latin typeface="Abadi Extra Light" panose="020B0204020104020204" pitchFamily="34" charset="0"/>
                        </a:rPr>
                        <a:t>Gina Ewald</a:t>
                      </a:r>
                    </a:p>
                  </a:txBody>
                  <a:tcPr/>
                </a:tc>
                <a:extLst>
                  <a:ext uri="{0D108BD9-81ED-4DB2-BD59-A6C34878D82A}">
                    <a16:rowId xmlns:a16="http://schemas.microsoft.com/office/drawing/2014/main" val="44627065"/>
                  </a:ext>
                </a:extLst>
              </a:tr>
            </a:tbl>
          </a:graphicData>
        </a:graphic>
      </p:graphicFrame>
      <p:sp>
        <p:nvSpPr>
          <p:cNvPr id="4" name="Rectangle 3">
            <a:extLst>
              <a:ext uri="{FF2B5EF4-FFF2-40B4-BE49-F238E27FC236}">
                <a16:creationId xmlns:a16="http://schemas.microsoft.com/office/drawing/2014/main" id="{11F63440-8686-4E08-8AD8-975D0376C89E}"/>
              </a:ext>
            </a:extLst>
          </p:cNvPr>
          <p:cNvSpPr/>
          <p:nvPr/>
        </p:nvSpPr>
        <p:spPr>
          <a:xfrm>
            <a:off x="1019331" y="3296217"/>
            <a:ext cx="7134070" cy="553998"/>
          </a:xfrm>
          <a:prstGeom prst="rect">
            <a:avLst/>
          </a:prstGeom>
        </p:spPr>
        <p:txBody>
          <a:bodyPr wrap="square">
            <a:spAutoFit/>
          </a:bodyPr>
          <a:lstStyle/>
          <a:p>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285750" indent="-285750">
              <a:buFont typeface="Wingdings" panose="05000000000000000000" pitchFamily="2" charset="2"/>
              <a:buChar char="Ø"/>
            </a:pPr>
            <a:endParaRPr lang="en-US" dirty="0">
              <a:latin typeface="Abadi Extra Light" panose="020B0204020104020204" pitchFamily="34" charset="0"/>
            </a:endParaRPr>
          </a:p>
        </p:txBody>
      </p:sp>
      <p:sp>
        <p:nvSpPr>
          <p:cNvPr id="6" name="Rectangle 5">
            <a:extLst>
              <a:ext uri="{FF2B5EF4-FFF2-40B4-BE49-F238E27FC236}">
                <a16:creationId xmlns:a16="http://schemas.microsoft.com/office/drawing/2014/main" id="{C265FEFB-53F7-4015-AF79-CF2CE167522A}"/>
              </a:ext>
            </a:extLst>
          </p:cNvPr>
          <p:cNvSpPr/>
          <p:nvPr/>
        </p:nvSpPr>
        <p:spPr>
          <a:xfrm>
            <a:off x="908216" y="3307519"/>
            <a:ext cx="7812873" cy="830997"/>
          </a:xfrm>
          <a:prstGeom prst="rect">
            <a:avLst/>
          </a:prstGeom>
          <a:ln>
            <a:solidFill>
              <a:srgbClr val="0070C0"/>
            </a:solidFill>
          </a:ln>
        </p:spPr>
        <p:txBody>
          <a:bodyPr wrap="square">
            <a:spAutoFit/>
          </a:bodyPr>
          <a:lstStyle/>
          <a:p>
            <a:pPr lvl="0"/>
            <a:endPar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endParaRPr>
          </a:p>
          <a:p>
            <a:pPr marL="285750" lvl="0" indent="-285750">
              <a:buFont typeface="Wingdings" panose="05000000000000000000" pitchFamily="2" charset="2"/>
              <a:buChar char="Ø"/>
            </a:pPr>
            <a:r>
              <a:rPr lang="en-US" sz="1200"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 </a:t>
            </a:r>
            <a:r>
              <a:rPr lang="en-US" sz="1200" b="1"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Yet to achieve acceptable EA in 4 hours ID dependent approach for all drugs and orgs (attained acceptable  EA  in ~60 % of our model)</a:t>
            </a:r>
          </a:p>
          <a:p>
            <a:pPr marL="285750" lvl="0" indent="-285750">
              <a:buFont typeface="Wingdings" panose="05000000000000000000" pitchFamily="2" charset="2"/>
              <a:buChar char="Ø"/>
            </a:pPr>
            <a:r>
              <a:rPr lang="en-US" sz="1200" b="1" dirty="0">
                <a:solidFill>
                  <a:srgbClr val="222222"/>
                </a:solidFill>
                <a:latin typeface="Abadi Extra Light" panose="020B0204020104020204" pitchFamily="34" charset="0"/>
                <a:ea typeface="Times New Roman" panose="02020603050405020304" pitchFamily="18" charset="0"/>
                <a:cs typeface="Calibri" panose="020F0502020204030204" pitchFamily="34" charset="0"/>
              </a:rPr>
              <a:t>We cannot retain ID independence and may require separate models for drugs, organism or  both </a:t>
            </a:r>
          </a:p>
        </p:txBody>
      </p:sp>
    </p:spTree>
    <p:extLst>
      <p:ext uri="{BB962C8B-B14F-4D97-AF65-F5344CB8AC3E}">
        <p14:creationId xmlns:p14="http://schemas.microsoft.com/office/powerpoint/2010/main" val="322702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4F34-E759-4D87-BE67-E011AC3017F7}"/>
              </a:ext>
            </a:extLst>
          </p:cNvPr>
          <p:cNvSpPr>
            <a:spLocks noGrp="1"/>
          </p:cNvSpPr>
          <p:nvPr>
            <p:ph type="title"/>
          </p:nvPr>
        </p:nvSpPr>
        <p:spPr>
          <a:xfrm>
            <a:off x="481042" y="160638"/>
            <a:ext cx="8267542" cy="539510"/>
          </a:xfrm>
        </p:spPr>
        <p:txBody>
          <a:bodyPr/>
          <a:lstStyle/>
          <a:p>
            <a:r>
              <a:rPr lang="en-US" sz="1400" dirty="0">
                <a:latin typeface="Abadi Extra Light" panose="020B0204020104020204" pitchFamily="34" charset="0"/>
              </a:rPr>
              <a:t>EA : Comparing EA Results from MB4 with MB5 (General, Fast &amp; Medium, Slow Growth)</a:t>
            </a:r>
            <a:br>
              <a:rPr lang="en-US" dirty="0">
                <a:latin typeface="Abadi Extra Light" panose="020B0204020104020204" pitchFamily="34" charset="0"/>
              </a:rPr>
            </a:br>
            <a:endParaRPr lang="en-US" dirty="0">
              <a:latin typeface="Abadi Extra Light" panose="020B0204020104020204" pitchFamily="34" charset="0"/>
            </a:endParaRPr>
          </a:p>
        </p:txBody>
      </p:sp>
      <p:graphicFrame>
        <p:nvGraphicFramePr>
          <p:cNvPr id="3" name="Table 3">
            <a:extLst>
              <a:ext uri="{FF2B5EF4-FFF2-40B4-BE49-F238E27FC236}">
                <a16:creationId xmlns:a16="http://schemas.microsoft.com/office/drawing/2014/main" id="{4BC3A60C-B584-444F-AAD5-2F2F7A5C8EAA}"/>
              </a:ext>
            </a:extLst>
          </p:cNvPr>
          <p:cNvGraphicFramePr>
            <a:graphicFrameLocks noGrp="1"/>
          </p:cNvGraphicFramePr>
          <p:nvPr>
            <p:extLst>
              <p:ext uri="{D42A27DB-BD31-4B8C-83A1-F6EECF244321}">
                <p14:modId xmlns:p14="http://schemas.microsoft.com/office/powerpoint/2010/main" val="1644153405"/>
              </p:ext>
            </p:extLst>
          </p:nvPr>
        </p:nvGraphicFramePr>
        <p:xfrm>
          <a:off x="971550" y="700148"/>
          <a:ext cx="7463791" cy="3131820"/>
        </p:xfrm>
        <a:graphic>
          <a:graphicData uri="http://schemas.openxmlformats.org/drawingml/2006/table">
            <a:tbl>
              <a:tblPr firstRow="1" bandRow="1">
                <a:tableStyleId>{5C22544A-7EE6-4342-B048-85BDC9FD1C3A}</a:tableStyleId>
              </a:tblPr>
              <a:tblGrid>
                <a:gridCol w="1160030">
                  <a:extLst>
                    <a:ext uri="{9D8B030D-6E8A-4147-A177-3AD203B41FA5}">
                      <a16:colId xmlns:a16="http://schemas.microsoft.com/office/drawing/2014/main" val="1725646162"/>
                    </a:ext>
                  </a:extLst>
                </a:gridCol>
                <a:gridCol w="1656324">
                  <a:extLst>
                    <a:ext uri="{9D8B030D-6E8A-4147-A177-3AD203B41FA5}">
                      <a16:colId xmlns:a16="http://schemas.microsoft.com/office/drawing/2014/main" val="2023545792"/>
                    </a:ext>
                  </a:extLst>
                </a:gridCol>
                <a:gridCol w="1135065">
                  <a:extLst>
                    <a:ext uri="{9D8B030D-6E8A-4147-A177-3AD203B41FA5}">
                      <a16:colId xmlns:a16="http://schemas.microsoft.com/office/drawing/2014/main" val="4222521142"/>
                    </a:ext>
                  </a:extLst>
                </a:gridCol>
                <a:gridCol w="994312">
                  <a:extLst>
                    <a:ext uri="{9D8B030D-6E8A-4147-A177-3AD203B41FA5}">
                      <a16:colId xmlns:a16="http://schemas.microsoft.com/office/drawing/2014/main" val="1523795568"/>
                    </a:ext>
                  </a:extLst>
                </a:gridCol>
                <a:gridCol w="1304226">
                  <a:extLst>
                    <a:ext uri="{9D8B030D-6E8A-4147-A177-3AD203B41FA5}">
                      <a16:colId xmlns:a16="http://schemas.microsoft.com/office/drawing/2014/main" val="978406541"/>
                    </a:ext>
                  </a:extLst>
                </a:gridCol>
                <a:gridCol w="1213834">
                  <a:extLst>
                    <a:ext uri="{9D8B030D-6E8A-4147-A177-3AD203B41FA5}">
                      <a16:colId xmlns:a16="http://schemas.microsoft.com/office/drawing/2014/main" val="3130071240"/>
                    </a:ext>
                  </a:extLst>
                </a:gridCol>
              </a:tblGrid>
              <a:tr h="284888">
                <a:tc>
                  <a:txBody>
                    <a:bodyPr/>
                    <a:lstStyle/>
                    <a:p>
                      <a:r>
                        <a:rPr lang="en-US">
                          <a:latin typeface="Abadi Extra Light" panose="020B0204020104020204" pitchFamily="34" charset="0"/>
                        </a:rPr>
                        <a:t>Drug</a:t>
                      </a:r>
                      <a:endParaRPr lang="en-US" dirty="0">
                        <a:latin typeface="Abadi Extra Light" panose="020B0204020104020204" pitchFamily="34" charset="0"/>
                      </a:endParaRPr>
                    </a:p>
                  </a:txBody>
                  <a:tcPr/>
                </a:tc>
                <a:tc>
                  <a:txBody>
                    <a:bodyPr/>
                    <a:lstStyle/>
                    <a:p>
                      <a:r>
                        <a:rPr lang="en-US" dirty="0">
                          <a:latin typeface="Abadi Extra Light" panose="020B0204020104020204" pitchFamily="34" charset="0"/>
                        </a:rPr>
                        <a:t>Random Forest Model</a:t>
                      </a:r>
                    </a:p>
                  </a:txBody>
                  <a:tcPr/>
                </a:tc>
                <a:tc>
                  <a:txBody>
                    <a:bodyPr/>
                    <a:lstStyle/>
                    <a:p>
                      <a:r>
                        <a:rPr lang="en-US" sz="1000" dirty="0">
                          <a:latin typeface="Abadi Extra Light" panose="020B0204020104020204" pitchFamily="34" charset="0"/>
                        </a:rPr>
                        <a:t>E. coli</a:t>
                      </a:r>
                    </a:p>
                  </a:txBody>
                  <a:tcPr/>
                </a:tc>
                <a:tc>
                  <a:txBody>
                    <a:bodyPr/>
                    <a:lstStyle/>
                    <a:p>
                      <a:r>
                        <a:rPr lang="en-US" sz="1000" dirty="0">
                          <a:latin typeface="Abadi Extra Light" panose="020B0204020104020204" pitchFamily="34" charset="0"/>
                        </a:rPr>
                        <a:t>K. </a:t>
                      </a:r>
                      <a:r>
                        <a:rPr lang="en-US" sz="1000" dirty="0" err="1">
                          <a:latin typeface="Abadi Extra Light" panose="020B0204020104020204" pitchFamily="34" charset="0"/>
                        </a:rPr>
                        <a:t>pneumo</a:t>
                      </a:r>
                      <a:endParaRPr lang="en-US" sz="1000" dirty="0">
                        <a:latin typeface="Abadi Extra Light" panose="020B0204020104020204" pitchFamily="34" charset="0"/>
                      </a:endParaRPr>
                    </a:p>
                  </a:txBody>
                  <a:tcPr/>
                </a:tc>
                <a:tc>
                  <a:txBody>
                    <a:bodyPr/>
                    <a:lstStyle/>
                    <a:p>
                      <a:r>
                        <a:rPr lang="en-US" sz="1000" dirty="0">
                          <a:latin typeface="Abadi Extra Light" panose="020B0204020104020204" pitchFamily="34" charset="0"/>
                        </a:rPr>
                        <a:t>P. </a:t>
                      </a:r>
                      <a:r>
                        <a:rPr lang="en-US" sz="1000" dirty="0" err="1">
                          <a:latin typeface="Abadi Extra Light" panose="020B0204020104020204" pitchFamily="34" charset="0"/>
                        </a:rPr>
                        <a:t>mirab</a:t>
                      </a:r>
                      <a:endParaRPr lang="en-US" sz="1000" dirty="0">
                        <a:latin typeface="Abadi Extra Light" panose="020B0204020104020204" pitchFamily="34" charset="0"/>
                      </a:endParaRPr>
                    </a:p>
                  </a:txBody>
                  <a:tcPr/>
                </a:tc>
                <a:tc>
                  <a:txBody>
                    <a:bodyPr/>
                    <a:lstStyle/>
                    <a:p>
                      <a:r>
                        <a:rPr lang="en-US" sz="1000" dirty="0">
                          <a:latin typeface="Abadi Extra Light" panose="020B0204020104020204" pitchFamily="34" charset="0"/>
                        </a:rPr>
                        <a:t>E. cloacae</a:t>
                      </a:r>
                    </a:p>
                  </a:txBody>
                  <a:tcPr/>
                </a:tc>
                <a:extLst>
                  <a:ext uri="{0D108BD9-81ED-4DB2-BD59-A6C34878D82A}">
                    <a16:rowId xmlns:a16="http://schemas.microsoft.com/office/drawing/2014/main" val="49008425"/>
                  </a:ext>
                </a:extLst>
              </a:tr>
              <a:tr h="248364">
                <a:tc rowSpan="4">
                  <a:txBody>
                    <a:bodyPr/>
                    <a:lstStyle/>
                    <a:p>
                      <a:endParaRPr lang="en-US" sz="1100">
                        <a:latin typeface="Abadi Extra Light" panose="020B0204020104020204" pitchFamily="34" charset="0"/>
                      </a:endParaRPr>
                    </a:p>
                    <a:p>
                      <a:endParaRPr lang="en-US" sz="1100">
                        <a:latin typeface="Abadi Extra Light" panose="020B0204020104020204" pitchFamily="34" charset="0"/>
                      </a:endParaRPr>
                    </a:p>
                    <a:p>
                      <a:endParaRPr lang="en-US" sz="1100">
                        <a:latin typeface="Abadi Extra Light" panose="020B0204020104020204" pitchFamily="34" charset="0"/>
                      </a:endParaRPr>
                    </a:p>
                    <a:p>
                      <a:r>
                        <a:rPr lang="en-US" sz="1100">
                          <a:latin typeface="Abadi Extra Light" panose="020B0204020104020204" pitchFamily="34" charset="0"/>
                        </a:rPr>
                        <a:t>CAZ</a:t>
                      </a:r>
                      <a:endParaRPr lang="en-US" sz="1100" dirty="0">
                        <a:latin typeface="Abadi Extra Light" panose="020B0204020104020204" pitchFamily="34" charset="0"/>
                      </a:endParaRPr>
                    </a:p>
                  </a:txBody>
                  <a:tcPr/>
                </a:tc>
                <a:tc>
                  <a:txBody>
                    <a:bodyPr/>
                    <a:lstStyle/>
                    <a:p>
                      <a:r>
                        <a:rPr lang="en-US" sz="1100" dirty="0">
                          <a:latin typeface="Abadi Extra Light" panose="020B0204020104020204" pitchFamily="34" charset="0"/>
                        </a:rPr>
                        <a:t>MB4</a:t>
                      </a:r>
                    </a:p>
                  </a:txBody>
                  <a:tcPr/>
                </a:tc>
                <a:tc>
                  <a:txBody>
                    <a:bodyPr/>
                    <a:lstStyle/>
                    <a:p>
                      <a:pPr algn="ctr"/>
                      <a:r>
                        <a:rPr lang="en-US" sz="1100" dirty="0">
                          <a:latin typeface="Abadi Extra Light" panose="020B0204020104020204" pitchFamily="34" charset="0"/>
                        </a:rPr>
                        <a:t>80.0</a:t>
                      </a:r>
                    </a:p>
                  </a:txBody>
                  <a:tcPr/>
                </a:tc>
                <a:tc>
                  <a:txBody>
                    <a:bodyPr/>
                    <a:lstStyle/>
                    <a:p>
                      <a:pPr algn="ctr"/>
                      <a:r>
                        <a:rPr lang="en-US" sz="1100" dirty="0">
                          <a:latin typeface="Abadi Extra Light" panose="020B0204020104020204" pitchFamily="34" charset="0"/>
                        </a:rPr>
                        <a:t>58.3</a:t>
                      </a:r>
                    </a:p>
                  </a:txBody>
                  <a:tcPr/>
                </a:tc>
                <a:tc>
                  <a:txBody>
                    <a:bodyPr/>
                    <a:lstStyle/>
                    <a:p>
                      <a:pPr algn="ctr"/>
                      <a:r>
                        <a:rPr lang="en-US" sz="1100" dirty="0">
                          <a:latin typeface="Abadi Extra Light" panose="020B0204020104020204" pitchFamily="34" charset="0"/>
                        </a:rPr>
                        <a:t>73.3</a:t>
                      </a:r>
                    </a:p>
                  </a:txBody>
                  <a:tcPr/>
                </a:tc>
                <a:tc>
                  <a:txBody>
                    <a:bodyPr/>
                    <a:lstStyle/>
                    <a:p>
                      <a:pPr algn="ctr"/>
                      <a:r>
                        <a:rPr lang="en-US" sz="1100" dirty="0">
                          <a:latin typeface="Abadi Extra Light" panose="020B0204020104020204" pitchFamily="34" charset="0"/>
                        </a:rPr>
                        <a:t>84.2</a:t>
                      </a:r>
                    </a:p>
                  </a:txBody>
                  <a:tcPr/>
                </a:tc>
                <a:extLst>
                  <a:ext uri="{0D108BD9-81ED-4DB2-BD59-A6C34878D82A}">
                    <a16:rowId xmlns:a16="http://schemas.microsoft.com/office/drawing/2014/main" val="1637126135"/>
                  </a:ext>
                </a:extLst>
              </a:tr>
              <a:tr h="248364">
                <a:tc vMerge="1">
                  <a:txBody>
                    <a:bodyPr/>
                    <a:lstStyle/>
                    <a:p>
                      <a:endParaRPr lang="en-US" sz="1100" dirty="0">
                        <a:latin typeface="Abadi Extra Light" panose="020B0204020104020204" pitchFamily="34" charset="0"/>
                      </a:endParaRPr>
                    </a:p>
                  </a:txBody>
                  <a:tcPr/>
                </a:tc>
                <a:tc>
                  <a:txBody>
                    <a:bodyPr/>
                    <a:lstStyle/>
                    <a:p>
                      <a:r>
                        <a:rPr lang="en-US" sz="1100" kern="1200" dirty="0">
                          <a:solidFill>
                            <a:schemeClr val="dk1"/>
                          </a:solidFill>
                          <a:latin typeface="Abadi Extra Light" panose="020B0204020104020204" pitchFamily="34" charset="0"/>
                          <a:ea typeface="+mn-ea"/>
                          <a:cs typeface="+mn-cs"/>
                        </a:rPr>
                        <a:t>MB5 (General)</a:t>
                      </a:r>
                    </a:p>
                  </a:txBody>
                  <a:tcPr/>
                </a:tc>
                <a:tc>
                  <a:txBody>
                    <a:bodyPr/>
                    <a:lstStyle/>
                    <a:p>
                      <a:pPr algn="ctr"/>
                      <a:r>
                        <a:rPr lang="en-US" sz="1100" b="1" dirty="0">
                          <a:latin typeface="Abadi Extra Light" panose="020B0204020104020204" pitchFamily="34" charset="0"/>
                        </a:rPr>
                        <a:t>87.2</a:t>
                      </a:r>
                    </a:p>
                  </a:txBody>
                  <a:tcPr>
                    <a:solidFill>
                      <a:srgbClr val="00927C"/>
                    </a:solidFill>
                  </a:tcPr>
                </a:tc>
                <a:tc>
                  <a:txBody>
                    <a:bodyPr/>
                    <a:lstStyle/>
                    <a:p>
                      <a:pPr algn="ctr"/>
                      <a:r>
                        <a:rPr lang="en-US" sz="1100" b="1" kern="1200" dirty="0">
                          <a:solidFill>
                            <a:schemeClr val="dk1"/>
                          </a:solidFill>
                          <a:latin typeface="Abadi Extra Light" panose="020B0204020104020204" pitchFamily="34" charset="0"/>
                          <a:ea typeface="+mn-ea"/>
                          <a:cs typeface="+mn-cs"/>
                        </a:rPr>
                        <a:t>70.0</a:t>
                      </a:r>
                    </a:p>
                  </a:txBody>
                  <a:tcPr>
                    <a:solidFill>
                      <a:srgbClr val="00927C"/>
                    </a:solidFill>
                  </a:tcPr>
                </a:tc>
                <a:tc>
                  <a:txBody>
                    <a:bodyPr/>
                    <a:lstStyle/>
                    <a:p>
                      <a:pPr algn="ctr"/>
                      <a:r>
                        <a:rPr lang="en-US" sz="1100" kern="1200" dirty="0">
                          <a:solidFill>
                            <a:schemeClr val="dk1"/>
                          </a:solidFill>
                          <a:latin typeface="Abadi Extra Light" panose="020B0204020104020204" pitchFamily="34" charset="0"/>
                          <a:ea typeface="+mn-ea"/>
                          <a:cs typeface="+mn-cs"/>
                        </a:rPr>
                        <a:t>59.3</a:t>
                      </a:r>
                    </a:p>
                  </a:txBody>
                  <a:tcPr>
                    <a:solidFill>
                      <a:schemeClr val="accent5"/>
                    </a:solidFill>
                  </a:tcPr>
                </a:tc>
                <a:tc>
                  <a:txBody>
                    <a:bodyPr/>
                    <a:lstStyle/>
                    <a:p>
                      <a:pPr algn="ctr"/>
                      <a:r>
                        <a:rPr lang="en-US" sz="1100" dirty="0">
                          <a:latin typeface="Abadi Extra Light" panose="020B0204020104020204" pitchFamily="34" charset="0"/>
                        </a:rPr>
                        <a:t>50.0</a:t>
                      </a:r>
                    </a:p>
                  </a:txBody>
                  <a:tcPr>
                    <a:solidFill>
                      <a:schemeClr val="accent5"/>
                    </a:solidFill>
                  </a:tcPr>
                </a:tc>
                <a:extLst>
                  <a:ext uri="{0D108BD9-81ED-4DB2-BD59-A6C34878D82A}">
                    <a16:rowId xmlns:a16="http://schemas.microsoft.com/office/drawing/2014/main" val="136994812"/>
                  </a:ext>
                </a:extLst>
              </a:tr>
              <a:tr h="409070">
                <a:tc vMerge="1">
                  <a:txBody>
                    <a:bodyPr/>
                    <a:lstStyle/>
                    <a:p>
                      <a:endParaRPr lang="en-US" sz="1100" dirty="0">
                        <a:latin typeface="Abadi Extra Light" panose="020B0204020104020204" pitchFamily="34" charset="0"/>
                      </a:endParaRPr>
                    </a:p>
                  </a:txBody>
                  <a:tcPr/>
                </a:tc>
                <a:tc>
                  <a:txBody>
                    <a:bodyPr/>
                    <a:lstStyle/>
                    <a:p>
                      <a:r>
                        <a:rPr lang="en-US" sz="1100" dirty="0">
                          <a:latin typeface="Abadi Extra Light" panose="020B0204020104020204" pitchFamily="34" charset="0"/>
                        </a:rPr>
                        <a:t>MB5 Fast &amp; Medium</a:t>
                      </a:r>
                    </a:p>
                    <a:p>
                      <a:r>
                        <a:rPr lang="en-US" sz="1100" dirty="0">
                          <a:latin typeface="Abadi Extra Light" panose="020B0204020104020204" pitchFamily="34" charset="0"/>
                        </a:rPr>
                        <a:t>Growth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dirty="0">
                          <a:latin typeface="Abadi Extra Light" panose="020B0204020104020204" pitchFamily="34" charset="0"/>
                        </a:rPr>
                        <a:t>93.8</a:t>
                      </a:r>
                    </a:p>
                    <a:p>
                      <a:pPr algn="ctr"/>
                      <a:endParaRPr lang="en-US" sz="1100" b="1" kern="1200" dirty="0">
                        <a:solidFill>
                          <a:schemeClr val="dk1"/>
                        </a:solidFill>
                        <a:latin typeface="Abadi Extra Light" panose="020B0204020104020204" pitchFamily="34" charset="0"/>
                        <a:ea typeface="+mn-ea"/>
                        <a:cs typeface="+mn-cs"/>
                      </a:endParaRP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dirty="0">
                          <a:latin typeface="Abadi Extra Light" panose="020B0204020104020204" pitchFamily="34" charset="0"/>
                        </a:rPr>
                        <a:t>76.5</a:t>
                      </a:r>
                    </a:p>
                    <a:p>
                      <a:pPr algn="ctr"/>
                      <a:endParaRPr lang="en-US" sz="1100" b="1" dirty="0">
                        <a:solidFill>
                          <a:srgbClr val="FF0000"/>
                        </a:solidFill>
                        <a:latin typeface="Abadi Extra Light" panose="020B0204020104020204" pitchFamily="34" charset="0"/>
                      </a:endParaRP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63.6</a:t>
                      </a:r>
                    </a:p>
                    <a:p>
                      <a:pPr algn="ctr"/>
                      <a:endParaRPr lang="en-US" sz="1100" dirty="0">
                        <a:solidFill>
                          <a:srgbClr val="FF0000"/>
                        </a:solidFill>
                        <a:latin typeface="Abadi Extra Light" panose="020B0204020104020204" pitchFamily="34" charset="0"/>
                      </a:endParaRPr>
                    </a:p>
                  </a:txBody>
                  <a:tcP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52.4</a:t>
                      </a:r>
                    </a:p>
                    <a:p>
                      <a:pPr algn="ctr"/>
                      <a:endParaRPr lang="en-US" sz="1100" dirty="0">
                        <a:solidFill>
                          <a:srgbClr val="FF0000"/>
                        </a:solidFill>
                        <a:latin typeface="Abadi Extra Light" panose="020B0204020104020204" pitchFamily="34" charset="0"/>
                      </a:endParaRPr>
                    </a:p>
                  </a:txBody>
                  <a:tcPr>
                    <a:solidFill>
                      <a:schemeClr val="accent5"/>
                    </a:solidFill>
                  </a:tcPr>
                </a:tc>
                <a:extLst>
                  <a:ext uri="{0D108BD9-81ED-4DB2-BD59-A6C34878D82A}">
                    <a16:rowId xmlns:a16="http://schemas.microsoft.com/office/drawing/2014/main" val="1413250622"/>
                  </a:ext>
                </a:extLst>
              </a:tr>
              <a:tr h="409070">
                <a:tc vMerge="1">
                  <a:txBody>
                    <a:bodyPr/>
                    <a:lstStyle/>
                    <a:p>
                      <a:endParaRPr lang="en-US" sz="1100" dirty="0">
                        <a:latin typeface="Abadi Extra Light" panose="020B0204020104020204" pitchFamily="34" charset="0"/>
                      </a:endParaRPr>
                    </a:p>
                  </a:txBody>
                  <a:tcPr/>
                </a:tc>
                <a:tc>
                  <a:txBody>
                    <a:bodyPr/>
                    <a:lstStyle/>
                    <a:p>
                      <a:r>
                        <a:rPr lang="en-US" sz="1100" dirty="0">
                          <a:latin typeface="Abadi Extra Light" panose="020B0204020104020204" pitchFamily="34" charset="0"/>
                        </a:rPr>
                        <a:t>MB5 Slow Growth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71.4</a:t>
                      </a:r>
                    </a:p>
                  </a:txBody>
                  <a:tcP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a:t>
                      </a:r>
                    </a:p>
                    <a:p>
                      <a:pPr algn="ctr"/>
                      <a:endParaRPr lang="en-US" sz="1100" dirty="0">
                        <a:solidFill>
                          <a:srgbClr val="FF0000"/>
                        </a:solidFill>
                        <a:latin typeface="Abadi Extra Light" panose="020B0204020104020204" pitchFamily="34" charset="0"/>
                      </a:endParaRPr>
                    </a:p>
                  </a:txBody>
                  <a:tcP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dirty="0">
                          <a:latin typeface="Abadi Extra Light" panose="020B0204020104020204" pitchFamily="34" charset="0"/>
                        </a:rPr>
                        <a:t>80.0</a:t>
                      </a:r>
                    </a:p>
                    <a:p>
                      <a:pPr algn="ctr"/>
                      <a:endParaRPr lang="en-US" sz="1100" dirty="0">
                        <a:solidFill>
                          <a:srgbClr val="FF0000"/>
                        </a:solidFill>
                        <a:latin typeface="Abadi Extra Light" panose="020B0204020104020204" pitchFamily="34" charset="0"/>
                      </a:endParaRP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63.6</a:t>
                      </a:r>
                    </a:p>
                  </a:txBody>
                  <a:tcPr>
                    <a:solidFill>
                      <a:schemeClr val="accent5"/>
                    </a:solidFill>
                  </a:tcPr>
                </a:tc>
                <a:extLst>
                  <a:ext uri="{0D108BD9-81ED-4DB2-BD59-A6C34878D82A}">
                    <a16:rowId xmlns:a16="http://schemas.microsoft.com/office/drawing/2014/main" val="3256170950"/>
                  </a:ext>
                </a:extLst>
              </a:tr>
              <a:tr h="248364">
                <a:tc gridSpan="6">
                  <a:txBody>
                    <a:bodyPr/>
                    <a:lstStyle/>
                    <a:p>
                      <a:endParaRPr lang="en-US" sz="1100" dirty="0">
                        <a:latin typeface="Abadi Extra Light" panose="020B0204020104020204" pitchFamily="34" charset="0"/>
                      </a:endParaRPr>
                    </a:p>
                  </a:txBody>
                  <a:tcPr/>
                </a:tc>
                <a:tc hMerge="1">
                  <a:txBody>
                    <a:bodyPr/>
                    <a:lstStyle/>
                    <a:p>
                      <a:endParaRPr lang="en-US" sz="1100" dirty="0">
                        <a:latin typeface="Abadi Extra Light" panose="020B0204020104020204" pitchFamily="34" charset="0"/>
                      </a:endParaRPr>
                    </a:p>
                  </a:txBody>
                  <a:tcPr/>
                </a:tc>
                <a:tc hMerge="1">
                  <a:txBody>
                    <a:bodyPr/>
                    <a:lstStyle/>
                    <a:p>
                      <a:pPr algn="ctr"/>
                      <a:endParaRPr lang="en-US" sz="1100" dirty="0">
                        <a:solidFill>
                          <a:srgbClr val="FF0000"/>
                        </a:solidFill>
                        <a:latin typeface="Abadi Extra Light" panose="020B0204020104020204" pitchFamily="34" charset="0"/>
                      </a:endParaRPr>
                    </a:p>
                  </a:txBody>
                  <a:tcPr/>
                </a:tc>
                <a:tc hMerge="1">
                  <a:txBody>
                    <a:bodyPr/>
                    <a:lstStyle/>
                    <a:p>
                      <a:pPr algn="ctr"/>
                      <a:endParaRPr lang="en-US" sz="1100" dirty="0">
                        <a:solidFill>
                          <a:srgbClr val="FF0000"/>
                        </a:solidFill>
                        <a:latin typeface="Abadi Extra Light" panose="020B0204020104020204" pitchFamily="34" charset="0"/>
                      </a:endParaRPr>
                    </a:p>
                  </a:txBody>
                  <a:tcPr/>
                </a:tc>
                <a:tc hMerge="1">
                  <a:txBody>
                    <a:bodyPr/>
                    <a:lstStyle/>
                    <a:p>
                      <a:pPr algn="ctr"/>
                      <a:endParaRPr lang="en-US" sz="1100" dirty="0">
                        <a:solidFill>
                          <a:srgbClr val="FF0000"/>
                        </a:solidFill>
                        <a:latin typeface="Abadi Extra Light" panose="020B0204020104020204" pitchFamily="34" charset="0"/>
                      </a:endParaRPr>
                    </a:p>
                  </a:txBody>
                  <a:tcPr/>
                </a:tc>
                <a:tc hMerge="1">
                  <a:txBody>
                    <a:bodyPr/>
                    <a:lstStyle/>
                    <a:p>
                      <a:pPr algn="ctr"/>
                      <a:endParaRPr lang="en-US" sz="1100" dirty="0">
                        <a:solidFill>
                          <a:srgbClr val="FF0000"/>
                        </a:solidFill>
                        <a:latin typeface="Abadi Extra Light" panose="020B0204020104020204" pitchFamily="34" charset="0"/>
                      </a:endParaRPr>
                    </a:p>
                  </a:txBody>
                  <a:tcPr/>
                </a:tc>
                <a:extLst>
                  <a:ext uri="{0D108BD9-81ED-4DB2-BD59-A6C34878D82A}">
                    <a16:rowId xmlns:a16="http://schemas.microsoft.com/office/drawing/2014/main" val="2092281601"/>
                  </a:ext>
                </a:extLst>
              </a:tr>
              <a:tr h="248364">
                <a:tc rowSpan="4">
                  <a:txBody>
                    <a:bodyPr/>
                    <a:lstStyle/>
                    <a:p>
                      <a:endParaRPr lang="en-US" sz="1100" dirty="0">
                        <a:latin typeface="Abadi Extra Light" panose="020B0204020104020204" pitchFamily="34" charset="0"/>
                      </a:endParaRPr>
                    </a:p>
                    <a:p>
                      <a:endParaRPr lang="en-US" sz="1100" dirty="0">
                        <a:latin typeface="Abadi Extra Light" panose="020B0204020104020204" pitchFamily="34" charset="0"/>
                      </a:endParaRPr>
                    </a:p>
                    <a:p>
                      <a:endParaRPr lang="en-US" sz="1100" dirty="0">
                        <a:latin typeface="Abadi Extra Light" panose="020B0204020104020204" pitchFamily="34" charset="0"/>
                      </a:endParaRPr>
                    </a:p>
                    <a:p>
                      <a:r>
                        <a:rPr lang="en-US" sz="1100" dirty="0">
                          <a:latin typeface="Abadi Extra Light" panose="020B0204020104020204" pitchFamily="34" charset="0"/>
                        </a:rPr>
                        <a:t>CFPM</a:t>
                      </a:r>
                    </a:p>
                  </a:txBody>
                  <a:tcPr/>
                </a:tc>
                <a:tc>
                  <a:txBody>
                    <a:bodyPr/>
                    <a:lstStyle/>
                    <a:p>
                      <a:r>
                        <a:rPr lang="en-US" sz="1100" dirty="0">
                          <a:latin typeface="Abadi Extra Light" panose="020B0204020104020204" pitchFamily="34" charset="0"/>
                        </a:rPr>
                        <a:t>MB4</a:t>
                      </a:r>
                    </a:p>
                  </a:txBody>
                  <a:tcPr/>
                </a:tc>
                <a:tc>
                  <a:txBody>
                    <a:bodyPr/>
                    <a:lstStyle/>
                    <a:p>
                      <a:pPr algn="ctr"/>
                      <a:r>
                        <a:rPr lang="en-US" sz="1100" dirty="0">
                          <a:latin typeface="Abadi Extra Light" panose="020B0204020104020204" pitchFamily="34" charset="0"/>
                        </a:rPr>
                        <a:t>82.4</a:t>
                      </a:r>
                    </a:p>
                  </a:txBody>
                  <a:tcPr/>
                </a:tc>
                <a:tc>
                  <a:txBody>
                    <a:bodyPr/>
                    <a:lstStyle/>
                    <a:p>
                      <a:pPr algn="ctr"/>
                      <a:r>
                        <a:rPr lang="en-US" sz="1100" dirty="0">
                          <a:latin typeface="Abadi Extra Light" panose="020B0204020104020204" pitchFamily="34" charset="0"/>
                        </a:rPr>
                        <a:t>70.0</a:t>
                      </a:r>
                    </a:p>
                  </a:txBody>
                  <a:tcPr/>
                </a:tc>
                <a:tc>
                  <a:txBody>
                    <a:bodyPr/>
                    <a:lstStyle/>
                    <a:p>
                      <a:pPr algn="ctr"/>
                      <a:r>
                        <a:rPr lang="en-US" sz="1100" dirty="0">
                          <a:latin typeface="Abadi Extra Light" panose="020B0204020104020204" pitchFamily="34" charset="0"/>
                        </a:rPr>
                        <a:t>44.4</a:t>
                      </a:r>
                    </a:p>
                  </a:txBody>
                  <a:tcPr/>
                </a:tc>
                <a:tc>
                  <a:txBody>
                    <a:bodyPr/>
                    <a:lstStyle/>
                    <a:p>
                      <a:pPr algn="ctr"/>
                      <a:r>
                        <a:rPr lang="en-US" sz="1100" dirty="0">
                          <a:latin typeface="Abadi Extra Light" panose="020B0204020104020204" pitchFamily="34" charset="0"/>
                        </a:rPr>
                        <a:t>45.5</a:t>
                      </a:r>
                    </a:p>
                  </a:txBody>
                  <a:tcPr/>
                </a:tc>
                <a:extLst>
                  <a:ext uri="{0D108BD9-81ED-4DB2-BD59-A6C34878D82A}">
                    <a16:rowId xmlns:a16="http://schemas.microsoft.com/office/drawing/2014/main" val="2218951973"/>
                  </a:ext>
                </a:extLst>
              </a:tr>
              <a:tr h="248364">
                <a:tc vMerge="1">
                  <a:txBody>
                    <a:bodyPr/>
                    <a:lstStyle/>
                    <a:p>
                      <a:endParaRPr lang="en-US" sz="1100" dirty="0">
                        <a:latin typeface="Abadi Extra Light" panose="020B0204020104020204" pitchFamily="34" charset="0"/>
                      </a:endParaRPr>
                    </a:p>
                  </a:txBody>
                  <a:tcPr/>
                </a:tc>
                <a:tc>
                  <a:txBody>
                    <a:bodyPr/>
                    <a:lstStyle/>
                    <a:p>
                      <a:r>
                        <a:rPr lang="en-US" sz="1100" kern="1200" dirty="0">
                          <a:solidFill>
                            <a:schemeClr val="dk1"/>
                          </a:solidFill>
                          <a:latin typeface="Abadi Extra Light" panose="020B0204020104020204" pitchFamily="34" charset="0"/>
                          <a:ea typeface="+mn-ea"/>
                          <a:cs typeface="+mn-cs"/>
                        </a:rPr>
                        <a:t>MB5 (General)</a:t>
                      </a:r>
                    </a:p>
                  </a:txBody>
                  <a:tcPr/>
                </a:tc>
                <a:tc>
                  <a:txBody>
                    <a:bodyPr/>
                    <a:lstStyle/>
                    <a:p>
                      <a:pPr algn="ctr"/>
                      <a:r>
                        <a:rPr lang="en-US" sz="1100" dirty="0">
                          <a:latin typeface="Abadi Extra Light" panose="020B0204020104020204" pitchFamily="34" charset="0"/>
                        </a:rPr>
                        <a:t>87.5</a:t>
                      </a:r>
                    </a:p>
                  </a:txBody>
                  <a:tcPr>
                    <a:solidFill>
                      <a:srgbClr val="00927C"/>
                    </a:solidFill>
                  </a:tcPr>
                </a:tc>
                <a:tc>
                  <a:txBody>
                    <a:bodyPr/>
                    <a:lstStyle/>
                    <a:p>
                      <a:pPr algn="ctr"/>
                      <a:r>
                        <a:rPr lang="en-US" sz="1100" dirty="0">
                          <a:latin typeface="Abadi Extra Light" panose="020B0204020104020204" pitchFamily="34" charset="0"/>
                        </a:rPr>
                        <a:t>69.5</a:t>
                      </a:r>
                    </a:p>
                  </a:txBody>
                  <a:tcPr>
                    <a:solidFill>
                      <a:schemeClr val="accent5"/>
                    </a:solidFill>
                  </a:tcPr>
                </a:tc>
                <a:tc>
                  <a:txBody>
                    <a:bodyPr/>
                    <a:lstStyle/>
                    <a:p>
                      <a:pPr algn="ctr"/>
                      <a:r>
                        <a:rPr lang="en-US" sz="1100" dirty="0">
                          <a:latin typeface="Abadi Extra Light" panose="020B0204020104020204" pitchFamily="34" charset="0"/>
                        </a:rPr>
                        <a:t>65.4</a:t>
                      </a:r>
                    </a:p>
                  </a:txBody>
                  <a:tcPr>
                    <a:solidFill>
                      <a:srgbClr val="00927C"/>
                    </a:solidFill>
                  </a:tcPr>
                </a:tc>
                <a:tc>
                  <a:txBody>
                    <a:bodyPr/>
                    <a:lstStyle/>
                    <a:p>
                      <a:pPr algn="ctr"/>
                      <a:r>
                        <a:rPr lang="en-US" sz="1100" dirty="0">
                          <a:latin typeface="Abadi Extra Light" panose="020B0204020104020204" pitchFamily="34" charset="0"/>
                        </a:rPr>
                        <a:t>57.6</a:t>
                      </a:r>
                    </a:p>
                  </a:txBody>
                  <a:tcPr>
                    <a:solidFill>
                      <a:srgbClr val="00927C"/>
                    </a:solidFill>
                  </a:tcPr>
                </a:tc>
                <a:extLst>
                  <a:ext uri="{0D108BD9-81ED-4DB2-BD59-A6C34878D82A}">
                    <a16:rowId xmlns:a16="http://schemas.microsoft.com/office/drawing/2014/main" val="2998975810"/>
                  </a:ext>
                </a:extLst>
              </a:tr>
              <a:tr h="409070">
                <a:tc vMerge="1">
                  <a:txBody>
                    <a:bodyPr/>
                    <a:lstStyle/>
                    <a:p>
                      <a:endParaRPr lang="en-US" sz="1100" dirty="0">
                        <a:latin typeface="Abadi Extra Light" panose="020B0204020104020204" pitchFamily="34" charset="0"/>
                      </a:endParaRPr>
                    </a:p>
                  </a:txBody>
                  <a:tcPr/>
                </a:tc>
                <a:tc>
                  <a:txBody>
                    <a:bodyPr/>
                    <a:lstStyle/>
                    <a:p>
                      <a:r>
                        <a:rPr lang="en-US" sz="1100" dirty="0">
                          <a:latin typeface="Abadi Extra Light" panose="020B0204020104020204" pitchFamily="34" charset="0"/>
                        </a:rPr>
                        <a:t>MB5 Fast &amp; Medium</a:t>
                      </a:r>
                    </a:p>
                    <a:p>
                      <a:r>
                        <a:rPr lang="en-US" sz="1100" dirty="0">
                          <a:latin typeface="Abadi Extra Light" panose="020B0204020104020204" pitchFamily="34" charset="0"/>
                        </a:rPr>
                        <a:t>Growth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90.9</a:t>
                      </a: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71.4</a:t>
                      </a: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73.1</a:t>
                      </a: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77.3</a:t>
                      </a:r>
                    </a:p>
                  </a:txBody>
                  <a:tcPr>
                    <a:solidFill>
                      <a:srgbClr val="00927C"/>
                    </a:solidFill>
                  </a:tcPr>
                </a:tc>
                <a:extLst>
                  <a:ext uri="{0D108BD9-81ED-4DB2-BD59-A6C34878D82A}">
                    <a16:rowId xmlns:a16="http://schemas.microsoft.com/office/drawing/2014/main" val="529091953"/>
                  </a:ext>
                </a:extLst>
              </a:tr>
              <a:tr h="248364">
                <a:tc vMerge="1">
                  <a:txBody>
                    <a:bodyPr/>
                    <a:lstStyle/>
                    <a:p>
                      <a:endParaRPr lang="en-US" sz="1100" dirty="0">
                        <a:latin typeface="Abadi Extra Light" panose="020B0204020104020204" pitchFamily="34" charset="0"/>
                      </a:endParaRPr>
                    </a:p>
                  </a:txBody>
                  <a:tcPr/>
                </a:tc>
                <a:tc>
                  <a:txBody>
                    <a:bodyPr/>
                    <a:lstStyle/>
                    <a:p>
                      <a:r>
                        <a:rPr lang="en-US" sz="1100" dirty="0">
                          <a:solidFill>
                            <a:schemeClr val="tx1"/>
                          </a:solidFill>
                          <a:latin typeface="Abadi Extra Light" panose="020B0204020104020204" pitchFamily="34" charset="0"/>
                        </a:rPr>
                        <a:t>MB5 Slow Growth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62.5</a:t>
                      </a:r>
                    </a:p>
                  </a:txBody>
                  <a:tcP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100.0</a:t>
                      </a:r>
                    </a:p>
                  </a:txBody>
                  <a:tcPr>
                    <a:solidFill>
                      <a:srgbClr val="00927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a:t>
                      </a:r>
                    </a:p>
                  </a:txBody>
                  <a:tcP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latin typeface="Abadi Extra Light" panose="020B0204020104020204" pitchFamily="34" charset="0"/>
                        </a:rPr>
                        <a:t>25.0</a:t>
                      </a:r>
                    </a:p>
                  </a:txBody>
                  <a:tcPr>
                    <a:solidFill>
                      <a:schemeClr val="accent5"/>
                    </a:solidFill>
                  </a:tcPr>
                </a:tc>
                <a:extLst>
                  <a:ext uri="{0D108BD9-81ED-4DB2-BD59-A6C34878D82A}">
                    <a16:rowId xmlns:a16="http://schemas.microsoft.com/office/drawing/2014/main" val="4097231543"/>
                  </a:ext>
                </a:extLst>
              </a:tr>
            </a:tbl>
          </a:graphicData>
        </a:graphic>
      </p:graphicFrame>
      <p:sp>
        <p:nvSpPr>
          <p:cNvPr id="7" name="Rectangle 6">
            <a:extLst>
              <a:ext uri="{FF2B5EF4-FFF2-40B4-BE49-F238E27FC236}">
                <a16:creationId xmlns:a16="http://schemas.microsoft.com/office/drawing/2014/main" id="{F6322A49-5E4E-4C53-832A-F2DFA6144BBD}"/>
              </a:ext>
            </a:extLst>
          </p:cNvPr>
          <p:cNvSpPr/>
          <p:nvPr/>
        </p:nvSpPr>
        <p:spPr>
          <a:xfrm>
            <a:off x="840104" y="4120186"/>
            <a:ext cx="7463791" cy="646331"/>
          </a:xfrm>
          <a:prstGeom prst="rect">
            <a:avLst/>
          </a:prstGeom>
          <a:ln>
            <a:solidFill>
              <a:srgbClr val="0070C0"/>
            </a:solidFill>
          </a:ln>
        </p:spPr>
        <p:txBody>
          <a:bodyPr wrap="square">
            <a:spAutoFit/>
          </a:bodyPr>
          <a:lstStyle/>
          <a:p>
            <a:pPr marL="171450" indent="-171450">
              <a:buFont typeface="Wingdings" panose="05000000000000000000" pitchFamily="2" charset="2"/>
              <a:buChar char="Ø"/>
            </a:pPr>
            <a:r>
              <a:rPr lang="en-US" sz="1200" dirty="0">
                <a:latin typeface="Abadi Extra Light" panose="020B0204020104020204" pitchFamily="34" charset="0"/>
              </a:rPr>
              <a:t>Comparing EA results from MB4 with MB5, significant improvement was observed in CFPM, not so much in CAZ.</a:t>
            </a:r>
          </a:p>
          <a:p>
            <a:pPr marL="171450" indent="-171450">
              <a:buFont typeface="Wingdings" panose="05000000000000000000" pitchFamily="2" charset="2"/>
              <a:buChar char="Ø"/>
            </a:pPr>
            <a:r>
              <a:rPr lang="en-US" sz="1200" dirty="0">
                <a:latin typeface="Abadi Extra Light" panose="020B0204020104020204" pitchFamily="34" charset="0"/>
              </a:rPr>
              <a:t> CAZ and CFPM had undeterminable MIC for  K. pneumoniae and P. mirabilis respectively.</a:t>
            </a:r>
          </a:p>
          <a:p>
            <a:endParaRPr lang="en-US" sz="1200" dirty="0"/>
          </a:p>
        </p:txBody>
      </p:sp>
      <p:sp>
        <p:nvSpPr>
          <p:cNvPr id="5" name="Rectangle 4">
            <a:extLst>
              <a:ext uri="{FF2B5EF4-FFF2-40B4-BE49-F238E27FC236}">
                <a16:creationId xmlns:a16="http://schemas.microsoft.com/office/drawing/2014/main" id="{F59783CC-CA35-41C0-AA1D-8484AC936056}"/>
              </a:ext>
            </a:extLst>
          </p:cNvPr>
          <p:cNvSpPr/>
          <p:nvPr/>
        </p:nvSpPr>
        <p:spPr>
          <a:xfrm>
            <a:off x="703900" y="3831968"/>
            <a:ext cx="7821826" cy="307777"/>
          </a:xfrm>
          <a:prstGeom prst="rect">
            <a:avLst/>
          </a:prstGeom>
        </p:spPr>
        <p:txBody>
          <a:bodyPr wrap="square">
            <a:spAutoFit/>
          </a:bodyPr>
          <a:lstStyle/>
          <a:p>
            <a:pPr lvl="0" algn="just"/>
            <a:r>
              <a:rPr lang="en-US" sz="1400" dirty="0">
                <a:solidFill>
                  <a:srgbClr val="000099"/>
                </a:solidFill>
                <a:latin typeface="Abadi Extra Light" panose="020B0204020104020204" pitchFamily="34" charset="0"/>
                <a:cs typeface="Calibri" panose="020F0502020204030204" pitchFamily="34" charset="0"/>
              </a:rPr>
              <a:t>Note: General acceptable EA  score is ‘&gt; 90’. Colors used  in this slide for  MB4-MB5  EA  comparison only.</a:t>
            </a:r>
          </a:p>
        </p:txBody>
      </p:sp>
    </p:spTree>
    <p:extLst>
      <p:ext uri="{BB962C8B-B14F-4D97-AF65-F5344CB8AC3E}">
        <p14:creationId xmlns:p14="http://schemas.microsoft.com/office/powerpoint/2010/main" val="111875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498210B-FFA3-4145-BCDD-165FA0465A2E}" type="slidenum">
              <a:rPr kumimoji="0" lang="en-US" sz="900" b="0" i="0" u="none" strike="noStrike" kern="1200" cap="none" spc="0" normalizeH="0" baseline="0" noProof="0" smtClean="0">
                <a:ln>
                  <a:noFill/>
                </a:ln>
                <a:solidFill>
                  <a:prstClr val="white"/>
                </a:solidFill>
                <a:effectLst/>
                <a:uLnTx/>
                <a:uFillTx/>
                <a:latin typeface="Arial Narrow"/>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0" lang="en-US" sz="900" b="0" i="0" u="none" strike="noStrike" kern="1200" cap="none" spc="0" normalizeH="0" baseline="0" noProof="0">
              <a:ln>
                <a:noFill/>
              </a:ln>
              <a:solidFill>
                <a:prstClr val="white"/>
              </a:solidFill>
              <a:effectLst/>
              <a:uLnTx/>
              <a:uFillTx/>
              <a:latin typeface="Arial Narrow"/>
              <a:ea typeface="+mn-ea"/>
              <a:cs typeface="+mn-cs"/>
            </a:endParaRPr>
          </a:p>
        </p:txBody>
      </p:sp>
      <p:sp>
        <p:nvSpPr>
          <p:cNvPr id="6" name="Rectangle 5">
            <a:extLst>
              <a:ext uri="{FF2B5EF4-FFF2-40B4-BE49-F238E27FC236}">
                <a16:creationId xmlns:a16="http://schemas.microsoft.com/office/drawing/2014/main" id="{AAE872B9-04D7-420B-A37E-466FDC603343}"/>
              </a:ext>
            </a:extLst>
          </p:cNvPr>
          <p:cNvSpPr/>
          <p:nvPr/>
        </p:nvSpPr>
        <p:spPr>
          <a:xfrm>
            <a:off x="2254245" y="1017277"/>
            <a:ext cx="4635510" cy="6241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r>
              <a:rPr lang="en-US" dirty="0">
                <a:solidFill>
                  <a:schemeClr val="tx1"/>
                </a:solidFill>
                <a:latin typeface="Abadi Extra Light" panose="020B0204020104020204" pitchFamily="34" charset="0"/>
                <a:ea typeface="+mj-ea"/>
                <a:cs typeface="Calibri" panose="020F0502020204030204" pitchFamily="34" charset="0"/>
              </a:rPr>
              <a:t>EA results on the test set (18,163 data points) </a:t>
            </a:r>
          </a:p>
        </p:txBody>
      </p:sp>
      <p:pic>
        <p:nvPicPr>
          <p:cNvPr id="8" name="Picture 7">
            <a:extLst>
              <a:ext uri="{FF2B5EF4-FFF2-40B4-BE49-F238E27FC236}">
                <a16:creationId xmlns:a16="http://schemas.microsoft.com/office/drawing/2014/main" id="{197A9BF5-183F-428E-8D07-546F5BC65FAA}"/>
              </a:ext>
            </a:extLst>
          </p:cNvPr>
          <p:cNvPicPr>
            <a:picLocks noChangeAspect="1"/>
          </p:cNvPicPr>
          <p:nvPr/>
        </p:nvPicPr>
        <p:blipFill>
          <a:blip r:embed="rId3"/>
          <a:stretch>
            <a:fillRect/>
          </a:stretch>
        </p:blipFill>
        <p:spPr>
          <a:xfrm>
            <a:off x="423754" y="1465148"/>
            <a:ext cx="7839314" cy="2669300"/>
          </a:xfrm>
          <a:prstGeom prst="rect">
            <a:avLst/>
          </a:prstGeom>
        </p:spPr>
      </p:pic>
      <p:sp>
        <p:nvSpPr>
          <p:cNvPr id="9" name="Title 3">
            <a:extLst>
              <a:ext uri="{FF2B5EF4-FFF2-40B4-BE49-F238E27FC236}">
                <a16:creationId xmlns:a16="http://schemas.microsoft.com/office/drawing/2014/main" id="{4E892CA2-A34E-47B9-A8AE-D29BDD9A950A}"/>
              </a:ext>
            </a:extLst>
          </p:cNvPr>
          <p:cNvSpPr>
            <a:spLocks noGrp="1"/>
          </p:cNvSpPr>
          <p:nvPr>
            <p:ph type="title"/>
          </p:nvPr>
        </p:nvSpPr>
        <p:spPr>
          <a:xfrm>
            <a:off x="347997" y="244172"/>
            <a:ext cx="8276920" cy="981137"/>
          </a:xfrm>
        </p:spPr>
        <p:txBody>
          <a:bodyPr/>
          <a:lstStyle/>
          <a:p>
            <a:r>
              <a:rPr lang="en-US" sz="3000" dirty="0">
                <a:solidFill>
                  <a:srgbClr val="811167"/>
                </a:solidFill>
                <a:latin typeface="Abadi Extra Light" panose="020B0204020104020204" pitchFamily="34" charset="0"/>
              </a:rPr>
              <a:t>Random forest- General model</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73,342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9 = 4 hours</a:t>
            </a:r>
            <a:endParaRPr lang="en-US" dirty="0">
              <a:latin typeface="Abadi Extra Light" panose="020B0204020104020204" pitchFamily="34" charset="0"/>
            </a:endParaRPr>
          </a:p>
        </p:txBody>
      </p:sp>
      <p:sp>
        <p:nvSpPr>
          <p:cNvPr id="10" name="Rectangle 9">
            <a:extLst>
              <a:ext uri="{FF2B5EF4-FFF2-40B4-BE49-F238E27FC236}">
                <a16:creationId xmlns:a16="http://schemas.microsoft.com/office/drawing/2014/main" id="{4F81B995-069A-403A-A44F-C3F9A59F9506}"/>
              </a:ext>
            </a:extLst>
          </p:cNvPr>
          <p:cNvSpPr/>
          <p:nvPr/>
        </p:nvSpPr>
        <p:spPr>
          <a:xfrm>
            <a:off x="712221" y="4217877"/>
            <a:ext cx="7548471" cy="749926"/>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just"/>
            <a:endParaRPr lang="en-US" sz="1400" dirty="0">
              <a:solidFill>
                <a:srgbClr val="A50021"/>
              </a:solidFill>
              <a:latin typeface="Abadi Extra Light" panose="020B0204020104020204" pitchFamily="34" charset="0"/>
              <a:ea typeface="+mj-ea"/>
              <a:cs typeface="Calibri" panose="020F0502020204030204" pitchFamily="34" charset="0"/>
            </a:endParaRP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The G/I prediction for some drugs (e.g., CAZ, CTX, CFPM, TP) is more challenging than some other drugs (e.g. LVFX and CPFX ) </a:t>
            </a:r>
          </a:p>
        </p:txBody>
      </p:sp>
    </p:spTree>
    <p:extLst>
      <p:ext uri="{BB962C8B-B14F-4D97-AF65-F5344CB8AC3E}">
        <p14:creationId xmlns:p14="http://schemas.microsoft.com/office/powerpoint/2010/main" val="37988578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498210B-FFA3-4145-BCDD-165FA0465A2E}" type="slidenum">
              <a:rPr kumimoji="0" lang="en-US" sz="900" b="0" i="0" u="none" strike="noStrike" kern="1200" cap="none" spc="0" normalizeH="0" baseline="0" noProof="0" smtClean="0">
                <a:ln>
                  <a:noFill/>
                </a:ln>
                <a:solidFill>
                  <a:prstClr val="white"/>
                </a:solidFill>
                <a:effectLst/>
                <a:uLnTx/>
                <a:uFillTx/>
                <a:latin typeface="Arial Narrow"/>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0" lang="en-US" sz="900" b="0" i="0" u="none" strike="noStrike" kern="1200" cap="none" spc="0" normalizeH="0" baseline="0" noProof="0">
              <a:ln>
                <a:noFill/>
              </a:ln>
              <a:solidFill>
                <a:prstClr val="white"/>
              </a:solidFill>
              <a:effectLst/>
              <a:uLnTx/>
              <a:uFillTx/>
              <a:latin typeface="Arial Narrow"/>
              <a:ea typeface="+mn-ea"/>
              <a:cs typeface="+mn-cs"/>
            </a:endParaRPr>
          </a:p>
        </p:txBody>
      </p:sp>
      <p:sp>
        <p:nvSpPr>
          <p:cNvPr id="7" name="Title 3">
            <a:extLst>
              <a:ext uri="{FF2B5EF4-FFF2-40B4-BE49-F238E27FC236}">
                <a16:creationId xmlns:a16="http://schemas.microsoft.com/office/drawing/2014/main" id="{91C48D11-F9E6-44F0-B0B5-6B877C6F08EE}"/>
              </a:ext>
            </a:extLst>
          </p:cNvPr>
          <p:cNvSpPr>
            <a:spLocks noGrp="1"/>
          </p:cNvSpPr>
          <p:nvPr>
            <p:ph type="title"/>
          </p:nvPr>
        </p:nvSpPr>
        <p:spPr>
          <a:xfrm>
            <a:off x="371156" y="170863"/>
            <a:ext cx="8673603" cy="981137"/>
          </a:xfrm>
        </p:spPr>
        <p:txBody>
          <a:bodyPr/>
          <a:lstStyle/>
          <a:p>
            <a:r>
              <a:rPr lang="en-US" sz="3000" dirty="0">
                <a:solidFill>
                  <a:srgbClr val="811167"/>
                </a:solidFill>
                <a:latin typeface="Abadi Extra Light" panose="020B0204020104020204" pitchFamily="34" charset="0"/>
              </a:rPr>
              <a:t>Random forest- General model </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73,342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9 = 4 hours</a:t>
            </a:r>
            <a:endParaRPr lang="en-US" dirty="0">
              <a:latin typeface="Abadi Extra Light" panose="020B0204020104020204" pitchFamily="34" charset="0"/>
            </a:endParaRPr>
          </a:p>
        </p:txBody>
      </p:sp>
      <p:sp>
        <p:nvSpPr>
          <p:cNvPr id="6" name="Rectangle 5">
            <a:extLst>
              <a:ext uri="{FF2B5EF4-FFF2-40B4-BE49-F238E27FC236}">
                <a16:creationId xmlns:a16="http://schemas.microsoft.com/office/drawing/2014/main" id="{AAE872B9-04D7-420B-A37E-466FDC603343}"/>
              </a:ext>
            </a:extLst>
          </p:cNvPr>
          <p:cNvSpPr/>
          <p:nvPr/>
        </p:nvSpPr>
        <p:spPr>
          <a:xfrm>
            <a:off x="1328999" y="1152000"/>
            <a:ext cx="6137401" cy="4515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r>
              <a:rPr lang="en-US" dirty="0">
                <a:solidFill>
                  <a:schemeClr val="tx1"/>
                </a:solidFill>
                <a:latin typeface="Abadi Extra Light" panose="020B0204020104020204" pitchFamily="34" charset="0"/>
                <a:ea typeface="+mj-ea"/>
                <a:cs typeface="Calibri" panose="020F0502020204030204" pitchFamily="34" charset="0"/>
              </a:rPr>
              <a:t>EA results on all data (train and test sets: 73,342 data points) </a:t>
            </a:r>
          </a:p>
        </p:txBody>
      </p:sp>
      <p:pic>
        <p:nvPicPr>
          <p:cNvPr id="4" name="Picture 3">
            <a:extLst>
              <a:ext uri="{FF2B5EF4-FFF2-40B4-BE49-F238E27FC236}">
                <a16:creationId xmlns:a16="http://schemas.microsoft.com/office/drawing/2014/main" id="{89A69304-DF63-4A4D-BF62-CFC321EF58F4}"/>
              </a:ext>
            </a:extLst>
          </p:cNvPr>
          <p:cNvPicPr>
            <a:picLocks noChangeAspect="1"/>
          </p:cNvPicPr>
          <p:nvPr/>
        </p:nvPicPr>
        <p:blipFill>
          <a:blip r:embed="rId3"/>
          <a:stretch>
            <a:fillRect/>
          </a:stretch>
        </p:blipFill>
        <p:spPr>
          <a:xfrm>
            <a:off x="576261" y="1477697"/>
            <a:ext cx="7991475" cy="2714625"/>
          </a:xfrm>
          <a:prstGeom prst="rect">
            <a:avLst/>
          </a:prstGeom>
        </p:spPr>
      </p:pic>
      <p:sp>
        <p:nvSpPr>
          <p:cNvPr id="11" name="Rectangle 10">
            <a:extLst>
              <a:ext uri="{FF2B5EF4-FFF2-40B4-BE49-F238E27FC236}">
                <a16:creationId xmlns:a16="http://schemas.microsoft.com/office/drawing/2014/main" id="{0DB95FC1-D578-4C3D-B94B-C02F225FA227}"/>
              </a:ext>
            </a:extLst>
          </p:cNvPr>
          <p:cNvSpPr/>
          <p:nvPr/>
        </p:nvSpPr>
        <p:spPr>
          <a:xfrm>
            <a:off x="712222" y="4192322"/>
            <a:ext cx="7769306" cy="764850"/>
          </a:xfrm>
          <a:prstGeom prst="rect">
            <a:avLst/>
          </a:prstGeom>
          <a:ln>
            <a:solidFill>
              <a:srgbClr val="006298"/>
            </a:solidFill>
          </a:ln>
        </p:spPr>
        <p:style>
          <a:lnRef idx="2">
            <a:schemeClr val="dk1"/>
          </a:lnRef>
          <a:fillRef idx="1">
            <a:schemeClr val="lt1"/>
          </a:fillRef>
          <a:effectRef idx="0">
            <a:schemeClr val="dk1"/>
          </a:effectRef>
          <a:fontRef idx="minor">
            <a:schemeClr val="dk1"/>
          </a:fontRef>
        </p:style>
        <p:txBody>
          <a:bodyPr rtlCol="0" anchor="ctr"/>
          <a:lstStyle/>
          <a:p>
            <a:pPr algn="just"/>
            <a:endParaRPr lang="en-US" sz="1400" dirty="0">
              <a:solidFill>
                <a:schemeClr val="tx1"/>
              </a:solidFill>
              <a:latin typeface="Abadi Extra Light" panose="020B0204020104020204" pitchFamily="34" charset="0"/>
              <a:ea typeface="+mj-ea"/>
              <a:cs typeface="Calibri" panose="020F0502020204030204" pitchFamily="34" charset="0"/>
            </a:endParaRP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The results on the</a:t>
            </a:r>
            <a:r>
              <a:rPr lang="en-US" sz="1400" dirty="0">
                <a:solidFill>
                  <a:schemeClr val="tx1"/>
                </a:solidFill>
                <a:latin typeface="Abadi Extra Light" panose="020B0204020104020204" pitchFamily="34" charset="0"/>
                <a:cs typeface="Calibri" panose="020F0502020204030204" pitchFamily="34" charset="0"/>
              </a:rPr>
              <a:t> full data (train +test)</a:t>
            </a:r>
            <a:r>
              <a:rPr lang="en-US" sz="1400" dirty="0">
                <a:solidFill>
                  <a:schemeClr val="tx1"/>
                </a:solidFill>
                <a:latin typeface="Abadi Extra Light" panose="020B0204020104020204" pitchFamily="34" charset="0"/>
                <a:ea typeface="+mj-ea"/>
                <a:cs typeface="Calibri" panose="020F0502020204030204" pitchFamily="34" charset="0"/>
              </a:rPr>
              <a:t> has slightly higher accuracy comparing to the test set, however it is not significantly different. Again the drugs on the left side of the table have higher accuracy. </a:t>
            </a:r>
            <a:endParaRPr lang="en-US" dirty="0">
              <a:solidFill>
                <a:schemeClr val="tx1"/>
              </a:solidFill>
              <a:latin typeface="Abadi Extra Light" panose="020B0204020104020204" pitchFamily="34" charset="0"/>
              <a:ea typeface="+mj-ea"/>
              <a:cs typeface="Calibri" panose="020F0502020204030204" pitchFamily="34" charset="0"/>
            </a:endParaRPr>
          </a:p>
        </p:txBody>
      </p:sp>
    </p:spTree>
    <p:extLst>
      <p:ext uri="{BB962C8B-B14F-4D97-AF65-F5344CB8AC3E}">
        <p14:creationId xmlns:p14="http://schemas.microsoft.com/office/powerpoint/2010/main" val="1027221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FCAE8-2CB5-4D66-B7E7-6664E947FB6A}"/>
              </a:ext>
            </a:extLst>
          </p:cNvPr>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498210B-FFA3-4145-BCDD-165FA0465A2E}" type="slidenum">
              <a:rPr kumimoji="0" lang="en-US" sz="900" b="0" i="0" u="none" strike="noStrike" kern="1200" cap="none" spc="0" normalizeH="0" baseline="0" noProof="0" smtClean="0">
                <a:ln>
                  <a:noFill/>
                </a:ln>
                <a:solidFill>
                  <a:prstClr val="white"/>
                </a:solidFill>
                <a:effectLst/>
                <a:uLnTx/>
                <a:uFillTx/>
                <a:latin typeface="Arial Narrow"/>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7</a:t>
            </a:fld>
            <a:endParaRPr kumimoji="0" lang="en-US" sz="900" b="0" i="0" u="none" strike="noStrike" kern="1200" cap="none" spc="0" normalizeH="0" baseline="0" noProof="0">
              <a:ln>
                <a:noFill/>
              </a:ln>
              <a:solidFill>
                <a:prstClr val="white"/>
              </a:solidFill>
              <a:effectLst/>
              <a:uLnTx/>
              <a:uFillTx/>
              <a:latin typeface="Arial Narrow"/>
              <a:ea typeface="+mn-ea"/>
              <a:cs typeface="+mn-cs"/>
            </a:endParaRPr>
          </a:p>
        </p:txBody>
      </p:sp>
      <p:sp>
        <p:nvSpPr>
          <p:cNvPr id="5" name="Title 4">
            <a:extLst>
              <a:ext uri="{FF2B5EF4-FFF2-40B4-BE49-F238E27FC236}">
                <a16:creationId xmlns:a16="http://schemas.microsoft.com/office/drawing/2014/main" id="{6ACA4E6A-7D34-4363-9C6A-FA05A895629A}"/>
              </a:ext>
            </a:extLst>
          </p:cNvPr>
          <p:cNvSpPr>
            <a:spLocks noGrp="1"/>
          </p:cNvSpPr>
          <p:nvPr>
            <p:ph type="title"/>
          </p:nvPr>
        </p:nvSpPr>
        <p:spPr>
          <a:xfrm>
            <a:off x="172747" y="186327"/>
            <a:ext cx="8588698" cy="398335"/>
          </a:xfrm>
        </p:spPr>
        <p:txBody>
          <a:bodyPr/>
          <a:lstStyle/>
          <a:p>
            <a:br>
              <a:rPr lang="en-US" b="0" dirty="0"/>
            </a:br>
            <a:r>
              <a:rPr lang="en-US" dirty="0">
                <a:latin typeface="Abadi Extra Light" panose="020B0204020104020204" pitchFamily="34" charset="0"/>
              </a:rPr>
              <a:t>  </a:t>
            </a:r>
          </a:p>
        </p:txBody>
      </p:sp>
      <p:sp>
        <p:nvSpPr>
          <p:cNvPr id="7" name="Rectangle 6">
            <a:extLst>
              <a:ext uri="{FF2B5EF4-FFF2-40B4-BE49-F238E27FC236}">
                <a16:creationId xmlns:a16="http://schemas.microsoft.com/office/drawing/2014/main" id="{B93F3648-7619-43CD-A7ED-ACA769746ECE}"/>
              </a:ext>
            </a:extLst>
          </p:cNvPr>
          <p:cNvSpPr/>
          <p:nvPr/>
        </p:nvSpPr>
        <p:spPr>
          <a:xfrm>
            <a:off x="96300" y="3257957"/>
            <a:ext cx="2692619" cy="169921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endParaRPr lang="en-US" sz="1600" dirty="0">
              <a:solidFill>
                <a:srgbClr val="A50021"/>
              </a:solidFill>
              <a:latin typeface="Calibri" panose="020F0502020204030204" pitchFamily="34" charset="0"/>
              <a:ea typeface="+mj-ea"/>
              <a:cs typeface="Calibri" panose="020F0502020204030204" pitchFamily="34" charset="0"/>
            </a:endParaRPr>
          </a:p>
          <a:p>
            <a:pPr algn="just"/>
            <a:endParaRPr lang="en-US" sz="1400" dirty="0">
              <a:solidFill>
                <a:srgbClr val="A50021"/>
              </a:solidFill>
              <a:latin typeface="Calibri" panose="020F0502020204030204" pitchFamily="34" charset="0"/>
              <a:ea typeface="+mj-ea"/>
              <a:cs typeface="Calibri" panose="020F0502020204030204" pitchFamily="34" charset="0"/>
            </a:endParaRP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Splitting the data based on the growth rate does not cluster by species…</a:t>
            </a: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Except for P. Aeruginosa for which 90% of the organisms have slow growth rate</a:t>
            </a:r>
            <a:r>
              <a:rPr lang="en-US" dirty="0">
                <a:solidFill>
                  <a:schemeClr val="tx1"/>
                </a:solidFill>
                <a:latin typeface="Abadi Extra Light" panose="020B0204020104020204" pitchFamily="34" charset="0"/>
                <a:ea typeface="+mj-ea"/>
                <a:cs typeface="Calibri" panose="020F0502020204030204" pitchFamily="34" charset="0"/>
              </a:rPr>
              <a:t> </a:t>
            </a:r>
          </a:p>
        </p:txBody>
      </p:sp>
      <p:pic>
        <p:nvPicPr>
          <p:cNvPr id="3" name="Picture 2">
            <a:extLst>
              <a:ext uri="{FF2B5EF4-FFF2-40B4-BE49-F238E27FC236}">
                <a16:creationId xmlns:a16="http://schemas.microsoft.com/office/drawing/2014/main" id="{CF502357-9036-4759-8870-DF4FDFE1DB76}"/>
              </a:ext>
            </a:extLst>
          </p:cNvPr>
          <p:cNvPicPr>
            <a:picLocks noChangeAspect="1"/>
          </p:cNvPicPr>
          <p:nvPr/>
        </p:nvPicPr>
        <p:blipFill>
          <a:blip r:embed="rId3"/>
          <a:stretch>
            <a:fillRect/>
          </a:stretch>
        </p:blipFill>
        <p:spPr>
          <a:xfrm>
            <a:off x="2696903" y="584662"/>
            <a:ext cx="6366949" cy="4352183"/>
          </a:xfrm>
          <a:prstGeom prst="rect">
            <a:avLst/>
          </a:prstGeom>
        </p:spPr>
      </p:pic>
      <p:sp>
        <p:nvSpPr>
          <p:cNvPr id="4" name="Rectangle 3">
            <a:extLst>
              <a:ext uri="{FF2B5EF4-FFF2-40B4-BE49-F238E27FC236}">
                <a16:creationId xmlns:a16="http://schemas.microsoft.com/office/drawing/2014/main" id="{453D83F4-3B11-422C-BEFC-C45547A9203C}"/>
              </a:ext>
            </a:extLst>
          </p:cNvPr>
          <p:cNvSpPr/>
          <p:nvPr/>
        </p:nvSpPr>
        <p:spPr>
          <a:xfrm>
            <a:off x="338400" y="907200"/>
            <a:ext cx="2203200" cy="264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Fast=growth well is clearly mid log by 3 hours.</a:t>
            </a:r>
          </a:p>
          <a:p>
            <a:r>
              <a:rPr lang="en-US" sz="1400" dirty="0"/>
              <a:t>Medium = approaching mid log by 3 to 3.5 hours.</a:t>
            </a:r>
          </a:p>
          <a:p>
            <a:r>
              <a:rPr lang="en-US" sz="1400" dirty="0"/>
              <a:t>Slow = approaching mid log by 4 hours.  </a:t>
            </a:r>
            <a:r>
              <a:rPr lang="en-US" sz="1400" b="1" dirty="0"/>
              <a:t>Use more time to make MIC determination</a:t>
            </a:r>
          </a:p>
        </p:txBody>
      </p:sp>
      <p:sp>
        <p:nvSpPr>
          <p:cNvPr id="6" name="Rectangle 5">
            <a:extLst>
              <a:ext uri="{FF2B5EF4-FFF2-40B4-BE49-F238E27FC236}">
                <a16:creationId xmlns:a16="http://schemas.microsoft.com/office/drawing/2014/main" id="{83534FE0-45C4-455D-AC29-B89AE5777CE0}"/>
              </a:ext>
            </a:extLst>
          </p:cNvPr>
          <p:cNvSpPr/>
          <p:nvPr/>
        </p:nvSpPr>
        <p:spPr>
          <a:xfrm>
            <a:off x="401819" y="99600"/>
            <a:ext cx="8201005" cy="369332"/>
          </a:xfrm>
          <a:prstGeom prst="rect">
            <a:avLst/>
          </a:prstGeom>
        </p:spPr>
        <p:txBody>
          <a:bodyPr wrap="square">
            <a:spAutoFit/>
          </a:bodyPr>
          <a:lstStyle/>
          <a:p>
            <a:r>
              <a:rPr lang="en-US" dirty="0">
                <a:solidFill>
                  <a:srgbClr val="811167"/>
                </a:solidFill>
                <a:latin typeface="Abadi Extra Light" panose="020B0204020104020204" pitchFamily="34" charset="0"/>
              </a:rPr>
              <a:t>Splitting data based on rate of growth well per isolate </a:t>
            </a:r>
            <a:endParaRPr lang="en-US" dirty="0"/>
          </a:p>
        </p:txBody>
      </p:sp>
    </p:spTree>
    <p:extLst>
      <p:ext uri="{BB962C8B-B14F-4D97-AF65-F5344CB8AC3E}">
        <p14:creationId xmlns:p14="http://schemas.microsoft.com/office/powerpoint/2010/main" val="20739421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fld id="{6498210B-FFA3-4145-BCDD-165FA0465A2E}" type="slidenum">
              <a:rPr lang="en-US" smtClean="0"/>
              <a:pPr/>
              <a:t>8</a:t>
            </a:fld>
            <a:endParaRPr lang="en-US"/>
          </a:p>
        </p:txBody>
      </p:sp>
      <p:sp>
        <p:nvSpPr>
          <p:cNvPr id="8" name="Title 3">
            <a:extLst>
              <a:ext uri="{FF2B5EF4-FFF2-40B4-BE49-F238E27FC236}">
                <a16:creationId xmlns:a16="http://schemas.microsoft.com/office/drawing/2014/main" id="{B2EB63AC-AEF4-47DF-9B8B-924A055249A5}"/>
              </a:ext>
            </a:extLst>
          </p:cNvPr>
          <p:cNvSpPr txBox="1">
            <a:spLocks/>
          </p:cNvSpPr>
          <p:nvPr/>
        </p:nvSpPr>
        <p:spPr>
          <a:xfrm>
            <a:off x="202441" y="184252"/>
            <a:ext cx="8771230" cy="981137"/>
          </a:xfrm>
          <a:prstGeom prst="rect">
            <a:avLst/>
          </a:prstGeom>
        </p:spPr>
        <p:txBody>
          <a:bodyPr vert="horz"/>
          <a:lstStyle>
            <a:lvl1pPr algn="l" defTabSz="685800" rtl="0" eaLnBrk="1" latinLnBrk="0" hangingPunct="1">
              <a:lnSpc>
                <a:spcPct val="90000"/>
              </a:lnSpc>
              <a:spcBef>
                <a:spcPct val="0"/>
              </a:spcBef>
              <a:buNone/>
              <a:defRPr sz="2000" b="1" kern="1200" cap="none">
                <a:solidFill>
                  <a:schemeClr val="tx2"/>
                </a:solidFill>
                <a:latin typeface="+mj-lt"/>
                <a:ea typeface="+mj-ea"/>
                <a:cs typeface="+mj-cs"/>
              </a:defRPr>
            </a:lvl1pPr>
          </a:lstStyle>
          <a:p>
            <a:r>
              <a:rPr lang="en-US" sz="3000" dirty="0">
                <a:solidFill>
                  <a:srgbClr val="811167"/>
                </a:solidFill>
                <a:latin typeface="Abadi Extra Light" panose="020B0204020104020204" pitchFamily="34" charset="0"/>
              </a:rPr>
              <a:t>Random forest- Fast and medium growth rate </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56,294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9 = 4 hours</a:t>
            </a:r>
            <a:endParaRPr lang="en-US" dirty="0">
              <a:latin typeface="Abadi Extra Light" panose="020B0204020104020204" pitchFamily="34" charset="0"/>
            </a:endParaRPr>
          </a:p>
        </p:txBody>
      </p:sp>
      <p:sp>
        <p:nvSpPr>
          <p:cNvPr id="10" name="Rectangle 9">
            <a:extLst>
              <a:ext uri="{FF2B5EF4-FFF2-40B4-BE49-F238E27FC236}">
                <a16:creationId xmlns:a16="http://schemas.microsoft.com/office/drawing/2014/main" id="{61B3A377-A806-42D7-B8B9-268367D219FC}"/>
              </a:ext>
            </a:extLst>
          </p:cNvPr>
          <p:cNvSpPr/>
          <p:nvPr/>
        </p:nvSpPr>
        <p:spPr>
          <a:xfrm>
            <a:off x="2446020" y="911209"/>
            <a:ext cx="4635510" cy="6241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r>
              <a:rPr lang="en-US" dirty="0">
                <a:solidFill>
                  <a:srgbClr val="A50021"/>
                </a:solidFill>
                <a:latin typeface="Abadi Extra Light" panose="020B0204020104020204" pitchFamily="34" charset="0"/>
                <a:ea typeface="+mj-ea"/>
                <a:cs typeface="Calibri" panose="020F0502020204030204" pitchFamily="34" charset="0"/>
              </a:rPr>
              <a:t>EA results on the test set (13,868 data points) </a:t>
            </a:r>
          </a:p>
        </p:txBody>
      </p:sp>
      <p:pic>
        <p:nvPicPr>
          <p:cNvPr id="4" name="Picture 3">
            <a:extLst>
              <a:ext uri="{FF2B5EF4-FFF2-40B4-BE49-F238E27FC236}">
                <a16:creationId xmlns:a16="http://schemas.microsoft.com/office/drawing/2014/main" id="{E536B71C-9B8A-496C-B0FB-62AC9D5E3AAA}"/>
              </a:ext>
            </a:extLst>
          </p:cNvPr>
          <p:cNvPicPr>
            <a:picLocks noChangeAspect="1"/>
          </p:cNvPicPr>
          <p:nvPr/>
        </p:nvPicPr>
        <p:blipFill>
          <a:blip r:embed="rId3"/>
          <a:stretch>
            <a:fillRect/>
          </a:stretch>
        </p:blipFill>
        <p:spPr>
          <a:xfrm>
            <a:off x="401819" y="1346091"/>
            <a:ext cx="7981950" cy="2724150"/>
          </a:xfrm>
          <a:prstGeom prst="rect">
            <a:avLst/>
          </a:prstGeom>
        </p:spPr>
      </p:pic>
      <p:sp>
        <p:nvSpPr>
          <p:cNvPr id="9" name="Rectangle 8">
            <a:extLst>
              <a:ext uri="{FF2B5EF4-FFF2-40B4-BE49-F238E27FC236}">
                <a16:creationId xmlns:a16="http://schemas.microsoft.com/office/drawing/2014/main" id="{FA608B24-F7B0-488C-A18B-AD8D82EBE5BE}"/>
              </a:ext>
            </a:extLst>
          </p:cNvPr>
          <p:cNvSpPr/>
          <p:nvPr/>
        </p:nvSpPr>
        <p:spPr>
          <a:xfrm>
            <a:off x="202440" y="4070241"/>
            <a:ext cx="8454929" cy="889008"/>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The model built for organisms with fast and medium growth rate performs better than the general model.</a:t>
            </a: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Significant improvement is observed for E. Coli and CFPM.</a:t>
            </a:r>
          </a:p>
          <a:p>
            <a:pPr marL="285750" indent="-285750" algn="just">
              <a:buFont typeface="Wingdings" panose="05000000000000000000" pitchFamily="2" charset="2"/>
              <a:buChar char="Ø"/>
            </a:pPr>
            <a:endParaRPr lang="en-US" sz="1400" dirty="0">
              <a:solidFill>
                <a:srgbClr val="A50021"/>
              </a:solidFill>
              <a:latin typeface="Calibri" panose="020F0502020204030204" pitchFamily="34" charset="0"/>
              <a:ea typeface="+mj-ea"/>
              <a:cs typeface="Calibri" panose="020F0502020204030204" pitchFamily="34" charset="0"/>
            </a:endParaRPr>
          </a:p>
          <a:p>
            <a:pPr marL="285750" indent="-285750" algn="just">
              <a:buFont typeface="Wingdings" panose="05000000000000000000" pitchFamily="2" charset="2"/>
              <a:buChar char="Ø"/>
            </a:pPr>
            <a:endParaRPr lang="en-US" dirty="0">
              <a:solidFill>
                <a:srgbClr val="A50021"/>
              </a:solidFill>
              <a:latin typeface="Calibri" panose="020F0502020204030204" pitchFamily="34" charset="0"/>
              <a:ea typeface="+mj-ea"/>
              <a:cs typeface="Calibri" panose="020F0502020204030204" pitchFamily="34" charset="0"/>
            </a:endParaRPr>
          </a:p>
        </p:txBody>
      </p:sp>
      <p:sp>
        <p:nvSpPr>
          <p:cNvPr id="3" name="Arrow: Down 2">
            <a:extLst>
              <a:ext uri="{FF2B5EF4-FFF2-40B4-BE49-F238E27FC236}">
                <a16:creationId xmlns:a16="http://schemas.microsoft.com/office/drawing/2014/main" id="{F4AB55D2-0224-4DD2-898F-7A30C2CD5A32}"/>
              </a:ext>
            </a:extLst>
          </p:cNvPr>
          <p:cNvSpPr/>
          <p:nvPr/>
        </p:nvSpPr>
        <p:spPr>
          <a:xfrm rot="5400000">
            <a:off x="8293769" y="3650400"/>
            <a:ext cx="453600" cy="273600"/>
          </a:xfrm>
          <a:prstGeom prst="down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6956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159A8-04D8-4E21-9500-B2DF2E435B08}"/>
              </a:ext>
            </a:extLst>
          </p:cNvPr>
          <p:cNvSpPr>
            <a:spLocks noGrp="1"/>
          </p:cNvSpPr>
          <p:nvPr>
            <p:ph type="sldNum" sz="quarter" idx="4"/>
          </p:nvPr>
        </p:nvSpPr>
        <p:spPr/>
        <p:txBody>
          <a:bodyPr/>
          <a:lstStyle/>
          <a:p>
            <a:fld id="{6498210B-FFA3-4145-BCDD-165FA0465A2E}" type="slidenum">
              <a:rPr lang="en-US" smtClean="0"/>
              <a:pPr/>
              <a:t>9</a:t>
            </a:fld>
            <a:endParaRPr lang="en-US"/>
          </a:p>
        </p:txBody>
      </p:sp>
      <p:sp>
        <p:nvSpPr>
          <p:cNvPr id="8" name="Title 3">
            <a:extLst>
              <a:ext uri="{FF2B5EF4-FFF2-40B4-BE49-F238E27FC236}">
                <a16:creationId xmlns:a16="http://schemas.microsoft.com/office/drawing/2014/main" id="{B2EB63AC-AEF4-47DF-9B8B-924A055249A5}"/>
              </a:ext>
            </a:extLst>
          </p:cNvPr>
          <p:cNvSpPr txBox="1">
            <a:spLocks/>
          </p:cNvSpPr>
          <p:nvPr/>
        </p:nvSpPr>
        <p:spPr>
          <a:xfrm>
            <a:off x="202441" y="184253"/>
            <a:ext cx="8090659" cy="724936"/>
          </a:xfrm>
          <a:prstGeom prst="rect">
            <a:avLst/>
          </a:prstGeom>
        </p:spPr>
        <p:txBody>
          <a:bodyPr vert="horz"/>
          <a:lstStyle>
            <a:lvl1pPr algn="l" defTabSz="685800" rtl="0" eaLnBrk="1" latinLnBrk="0" hangingPunct="1">
              <a:lnSpc>
                <a:spcPct val="90000"/>
              </a:lnSpc>
              <a:spcBef>
                <a:spcPct val="0"/>
              </a:spcBef>
              <a:buNone/>
              <a:defRPr sz="2000" b="1" kern="1200" cap="none">
                <a:solidFill>
                  <a:schemeClr val="tx2"/>
                </a:solidFill>
                <a:latin typeface="+mj-lt"/>
                <a:ea typeface="+mj-ea"/>
                <a:cs typeface="+mj-cs"/>
              </a:defRPr>
            </a:lvl1pPr>
          </a:lstStyle>
          <a:p>
            <a:r>
              <a:rPr lang="en-US" sz="3000" dirty="0">
                <a:solidFill>
                  <a:srgbClr val="811167"/>
                </a:solidFill>
                <a:latin typeface="Abadi Extra Light" panose="020B0204020104020204" pitchFamily="34" charset="0"/>
              </a:rPr>
              <a:t>Random forest- General model – Slow growth</a:t>
            </a:r>
            <a:br>
              <a:rPr lang="en-US" sz="3000"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all data points: 16,829 (train and test sets) </a:t>
            </a:r>
            <a:br>
              <a:rPr lang="en-US" dirty="0">
                <a:solidFill>
                  <a:srgbClr val="811167"/>
                </a:solidFill>
                <a:latin typeface="Abadi Extra Light" panose="020B0204020104020204" pitchFamily="34" charset="0"/>
              </a:rPr>
            </a:br>
            <a:r>
              <a:rPr lang="en-US" dirty="0">
                <a:solidFill>
                  <a:srgbClr val="811167"/>
                </a:solidFill>
                <a:latin typeface="Abadi Extra Light" panose="020B0204020104020204" pitchFamily="34" charset="0"/>
              </a:rPr>
              <a:t>Cycles: 11= 5 hours</a:t>
            </a:r>
            <a:endParaRPr lang="en-US" dirty="0">
              <a:latin typeface="Abadi Extra Light" panose="020B0204020104020204" pitchFamily="34" charset="0"/>
            </a:endParaRPr>
          </a:p>
        </p:txBody>
      </p:sp>
      <p:sp>
        <p:nvSpPr>
          <p:cNvPr id="11" name="Rectangle 10">
            <a:extLst>
              <a:ext uri="{FF2B5EF4-FFF2-40B4-BE49-F238E27FC236}">
                <a16:creationId xmlns:a16="http://schemas.microsoft.com/office/drawing/2014/main" id="{E86A637B-FE83-4ED9-B228-D9460A57AA1F}"/>
              </a:ext>
            </a:extLst>
          </p:cNvPr>
          <p:cNvSpPr/>
          <p:nvPr/>
        </p:nvSpPr>
        <p:spPr>
          <a:xfrm>
            <a:off x="2422870" y="998638"/>
            <a:ext cx="4635510" cy="6241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r>
              <a:rPr lang="en-US" dirty="0">
                <a:solidFill>
                  <a:srgbClr val="A50021"/>
                </a:solidFill>
                <a:latin typeface="Abadi Extra Light" panose="020B0204020104020204" pitchFamily="34" charset="0"/>
                <a:ea typeface="+mj-ea"/>
                <a:cs typeface="Calibri" panose="020F0502020204030204" pitchFamily="34" charset="0"/>
              </a:rPr>
              <a:t>EA results on the test set (4,260 data points) </a:t>
            </a:r>
          </a:p>
        </p:txBody>
      </p:sp>
      <p:sp>
        <p:nvSpPr>
          <p:cNvPr id="12" name="Rectangle 11">
            <a:extLst>
              <a:ext uri="{FF2B5EF4-FFF2-40B4-BE49-F238E27FC236}">
                <a16:creationId xmlns:a16="http://schemas.microsoft.com/office/drawing/2014/main" id="{7859D766-4212-408B-8D32-E301B2F0D768}"/>
              </a:ext>
            </a:extLst>
          </p:cNvPr>
          <p:cNvSpPr/>
          <p:nvPr/>
        </p:nvSpPr>
        <p:spPr>
          <a:xfrm>
            <a:off x="530728" y="4002558"/>
            <a:ext cx="8308837" cy="6131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a:r>
              <a:rPr lang="en-US" sz="1400" dirty="0">
                <a:solidFill>
                  <a:srgbClr val="000099"/>
                </a:solidFill>
                <a:latin typeface="Abadi Extra Light" panose="020B0204020104020204" pitchFamily="34" charset="0"/>
                <a:ea typeface="+mj-ea"/>
                <a:cs typeface="Calibri" panose="020F0502020204030204" pitchFamily="34" charset="0"/>
              </a:rPr>
              <a:t>Note:  The EA results in this table are not reliable for some of the strain-drug combinations due to the low number of tests  </a:t>
            </a:r>
          </a:p>
        </p:txBody>
      </p:sp>
      <p:sp>
        <p:nvSpPr>
          <p:cNvPr id="14" name="Rectangle 13">
            <a:extLst>
              <a:ext uri="{FF2B5EF4-FFF2-40B4-BE49-F238E27FC236}">
                <a16:creationId xmlns:a16="http://schemas.microsoft.com/office/drawing/2014/main" id="{1B99FEF3-5CA4-426B-9451-C9B79670B43F}"/>
              </a:ext>
            </a:extLst>
          </p:cNvPr>
          <p:cNvSpPr/>
          <p:nvPr/>
        </p:nvSpPr>
        <p:spPr>
          <a:xfrm>
            <a:off x="490923" y="4595236"/>
            <a:ext cx="8259538" cy="468186"/>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just"/>
            <a:endParaRPr lang="en-US" sz="1400" dirty="0">
              <a:solidFill>
                <a:schemeClr val="tx1"/>
              </a:solidFill>
              <a:latin typeface="Abadi Extra Light" panose="020B0204020104020204" pitchFamily="34" charset="0"/>
              <a:ea typeface="+mj-ea"/>
              <a:cs typeface="Calibri" panose="020F0502020204030204" pitchFamily="34" charset="0"/>
            </a:endParaRPr>
          </a:p>
          <a:p>
            <a:pPr marL="285750" indent="-285750" algn="just">
              <a:buFont typeface="Wingdings" panose="05000000000000000000" pitchFamily="2" charset="2"/>
              <a:buChar char="Ø"/>
            </a:pPr>
            <a:r>
              <a:rPr lang="en-US" sz="1400" dirty="0">
                <a:solidFill>
                  <a:schemeClr val="tx1"/>
                </a:solidFill>
                <a:latin typeface="Abadi Extra Light" panose="020B0204020104020204" pitchFamily="34" charset="0"/>
                <a:ea typeface="+mj-ea"/>
                <a:cs typeface="Calibri" panose="020F0502020204030204" pitchFamily="34" charset="0"/>
              </a:rPr>
              <a:t>Separating the slow growth organisms improved the prediction for </a:t>
            </a:r>
            <a:r>
              <a:rPr lang="en-US" sz="1400" dirty="0">
                <a:solidFill>
                  <a:schemeClr val="tx1"/>
                </a:solidFill>
                <a:latin typeface="Abadi Extra Light" panose="020B0204020104020204" pitchFamily="34" charset="0"/>
                <a:cs typeface="Calibri" panose="020F0502020204030204" pitchFamily="34" charset="0"/>
              </a:rPr>
              <a:t>P. Aeruginosa which has slow growth rate</a:t>
            </a:r>
            <a:endParaRPr lang="en-US" sz="1400" dirty="0">
              <a:solidFill>
                <a:schemeClr val="tx1"/>
              </a:solidFill>
              <a:latin typeface="Abadi Extra Light" panose="020B0204020104020204" pitchFamily="34" charset="0"/>
              <a:ea typeface="+mj-ea"/>
              <a:cs typeface="Calibri" panose="020F0502020204030204" pitchFamily="34" charset="0"/>
            </a:endParaRPr>
          </a:p>
        </p:txBody>
      </p:sp>
      <p:pic>
        <p:nvPicPr>
          <p:cNvPr id="3" name="Picture 2">
            <a:extLst>
              <a:ext uri="{FF2B5EF4-FFF2-40B4-BE49-F238E27FC236}">
                <a16:creationId xmlns:a16="http://schemas.microsoft.com/office/drawing/2014/main" id="{DF944E54-88E6-451D-97EB-54F5DD8162D8}"/>
              </a:ext>
            </a:extLst>
          </p:cNvPr>
          <p:cNvPicPr>
            <a:picLocks noChangeAspect="1"/>
          </p:cNvPicPr>
          <p:nvPr/>
        </p:nvPicPr>
        <p:blipFill>
          <a:blip r:embed="rId3"/>
          <a:stretch>
            <a:fillRect/>
          </a:stretch>
        </p:blipFill>
        <p:spPr>
          <a:xfrm>
            <a:off x="676986" y="1474248"/>
            <a:ext cx="7616114" cy="2596402"/>
          </a:xfrm>
          <a:prstGeom prst="rect">
            <a:avLst/>
          </a:prstGeom>
        </p:spPr>
      </p:pic>
    </p:spTree>
    <p:extLst>
      <p:ext uri="{BB962C8B-B14F-4D97-AF65-F5344CB8AC3E}">
        <p14:creationId xmlns:p14="http://schemas.microsoft.com/office/powerpoint/2010/main" val="342792922"/>
      </p:ext>
    </p:extLst>
  </p:cSld>
  <p:clrMapOvr>
    <a:masterClrMapping/>
  </p:clrMapOvr>
  <p:transition>
    <p:fade/>
  </p:transition>
</p:sld>
</file>

<file path=ppt/theme/theme1.xml><?xml version="1.0" encoding="utf-8"?>
<a:theme xmlns:a="http://schemas.openxmlformats.org/drawingml/2006/main" name="BEC Global Theme">
  <a:themeElements>
    <a:clrScheme name="Beckman Brand Colors">
      <a:dk1>
        <a:srgbClr val="000000"/>
      </a:dk1>
      <a:lt1>
        <a:srgbClr val="FFFFFF"/>
      </a:lt1>
      <a:dk2>
        <a:srgbClr val="474C55"/>
      </a:dk2>
      <a:lt2>
        <a:srgbClr val="7C858C"/>
      </a:lt2>
      <a:accent1>
        <a:srgbClr val="009DCB"/>
      </a:accent1>
      <a:accent2>
        <a:srgbClr val="178275"/>
      </a:accent2>
      <a:accent3>
        <a:srgbClr val="004564"/>
      </a:accent3>
      <a:accent4>
        <a:srgbClr val="611B49"/>
      </a:accent4>
      <a:accent5>
        <a:srgbClr val="EA1C2C"/>
      </a:accent5>
      <a:accent6>
        <a:srgbClr val="F2B740"/>
      </a:accent6>
      <a:hlink>
        <a:srgbClr val="009DCB"/>
      </a:hlink>
      <a:folHlink>
        <a:srgbClr val="611B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173736" indent="-173736" algn="l">
          <a:spcBef>
            <a:spcPts val="375"/>
          </a:spcBef>
          <a:spcAft>
            <a:spcPts val="400"/>
          </a:spcAft>
          <a:buClr>
            <a:srgbClr val="EA1C2C"/>
          </a:buClr>
          <a:buFont typeface="Arial" panose="020B0604020202020204" pitchFamily="34" charset="0"/>
          <a:buChar char="•"/>
          <a:defRPr sz="1600" dirty="0" err="1" smtClean="0">
            <a:solidFill>
              <a:srgbClr val="474C55"/>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474C55"/>
      </a:dk1>
      <a:lt1>
        <a:srgbClr val="FFFFFF"/>
      </a:lt1>
      <a:dk2>
        <a:srgbClr val="44546A"/>
      </a:dk2>
      <a:lt2>
        <a:srgbClr val="7C858C"/>
      </a:lt2>
      <a:accent1>
        <a:srgbClr val="EA1C2C"/>
      </a:accent1>
      <a:accent2>
        <a:srgbClr val="811167"/>
      </a:accent2>
      <a:accent3>
        <a:srgbClr val="00A9E0"/>
      </a:accent3>
      <a:accent4>
        <a:srgbClr val="006198"/>
      </a:accent4>
      <a:accent5>
        <a:srgbClr val="00927C"/>
      </a:accent5>
      <a:accent6>
        <a:srgbClr val="F2B740"/>
      </a:accent6>
      <a:hlink>
        <a:srgbClr val="EA1C2C"/>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Clr>
            <a:srgbClr val="EA1C2C"/>
          </a:buClr>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BE558A28575B574DA46EAA7FE69AC3F0" ma:contentTypeVersion="9921" ma:contentTypeDescription="Create a new document." ma:contentTypeScope="" ma:versionID="878a9a29d354606d2ed30a86dc621dc5">
  <xsd:schema xmlns:xsd="http://www.w3.org/2001/XMLSchema" xmlns:xs="http://www.w3.org/2001/XMLSchema" xmlns:p="http://schemas.microsoft.com/office/2006/metadata/properties" xmlns:ns2="80e3fdf3-b8d7-48c4-8ec4-804b65f5a326" xmlns:ns3="03b32f0a-4376-4180-8489-5db1154fe1fd" targetNamespace="http://schemas.microsoft.com/office/2006/metadata/properties" ma:root="true" ma:fieldsID="f19a3a01f779513c8f2cda2dcb008538" ns2:_="" ns3:_="">
    <xsd:import namespace="80e3fdf3-b8d7-48c4-8ec4-804b65f5a326"/>
    <xsd:import namespace="03b32f0a-4376-4180-8489-5db1154fe1fd"/>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Checkedoutb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e3fdf3-b8d7-48c4-8ec4-804b65f5a32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b32f0a-4376-4180-8489-5db1154fe1fd"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Checkedoutby" ma:index="17" nillable="true" ma:displayName="Checked out by" ma:description="File checked out by" ma:format="Dropdown" ma:list="UserInfo" ma:SharePointGroup="0" ma:internalName="Checkedout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heckedoutby xmlns="03b32f0a-4376-4180-8489-5db1154fe1fd">
      <UserInfo>
        <DisplayName/>
        <AccountId xsi:nil="true"/>
        <AccountType/>
      </UserInfo>
    </Checkedoutby>
    <_dlc_DocId xmlns="80e3fdf3-b8d7-48c4-8ec4-804b65f5a326">CW37EHAXDNJD-243197012-1599</_dlc_DocId>
    <_dlc_DocIdUrl xmlns="80e3fdf3-b8d7-48c4-8ec4-804b65f5a326">
      <Url>https://danaher.sharepoint.com/sites/Beckman/dxpm/MicroProdDevPM/Sunrise/_layouts/15/DocIdRedir.aspx?ID=CW37EHAXDNJD-243197012-1599</Url>
      <Description>CW37EHAXDNJD-243197012-1599</Description>
    </_dlc_DocIdUrl>
  </documentManagement>
</p:properties>
</file>

<file path=customXml/itemProps1.xml><?xml version="1.0" encoding="utf-8"?>
<ds:datastoreItem xmlns:ds="http://schemas.openxmlformats.org/officeDocument/2006/customXml" ds:itemID="{831A7416-A553-4FC6-B535-6B52A6B59538}">
  <ds:schemaRefs>
    <ds:schemaRef ds:uri="http://schemas.microsoft.com/sharepoint/events"/>
  </ds:schemaRefs>
</ds:datastoreItem>
</file>

<file path=customXml/itemProps2.xml><?xml version="1.0" encoding="utf-8"?>
<ds:datastoreItem xmlns:ds="http://schemas.openxmlformats.org/officeDocument/2006/customXml" ds:itemID="{C26C64F4-CE7C-4A3B-9531-4E06B1C497BA}">
  <ds:schemaRefs>
    <ds:schemaRef ds:uri="03b32f0a-4376-4180-8489-5db1154fe1fd"/>
    <ds:schemaRef ds:uri="80e3fdf3-b8d7-48c4-8ec4-804b65f5a3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0709A0A-3A42-4140-B44D-30C247C38A27}">
  <ds:schemaRefs>
    <ds:schemaRef ds:uri="http://schemas.microsoft.com/sharepoint/v3/contenttype/forms"/>
  </ds:schemaRefs>
</ds:datastoreItem>
</file>

<file path=customXml/itemProps4.xml><?xml version="1.0" encoding="utf-8"?>
<ds:datastoreItem xmlns:ds="http://schemas.openxmlformats.org/officeDocument/2006/customXml" ds:itemID="{812E7DAF-F728-4071-BB36-4D87BC6D5741}">
  <ds:schemaRefs>
    <ds:schemaRef ds:uri="03b32f0a-4376-4180-8489-5db1154fe1fd"/>
    <ds:schemaRef ds:uri="80e3fdf3-b8d7-48c4-8ec4-804b65f5a3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14399</TotalTime>
  <Words>2583</Words>
  <Application>Microsoft Office PowerPoint</Application>
  <PresentationFormat>On-screen Show (16:9)</PresentationFormat>
  <Paragraphs>895</Paragraphs>
  <Slides>22</Slides>
  <Notes>20</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Abadi Extra Light</vt:lpstr>
      <vt:lpstr>Arial</vt:lpstr>
      <vt:lpstr>Arial Narrow</vt:lpstr>
      <vt:lpstr>Calibri</vt:lpstr>
      <vt:lpstr>Calibri Light</vt:lpstr>
      <vt:lpstr>System Font Regular</vt:lpstr>
      <vt:lpstr>Wingdings</vt:lpstr>
      <vt:lpstr>BEC Global Theme</vt:lpstr>
      <vt:lpstr>1_Office Theme</vt:lpstr>
      <vt:lpstr>Office Theme</vt:lpstr>
      <vt:lpstr>Model Build 5  </vt:lpstr>
      <vt:lpstr>AGENDA</vt:lpstr>
      <vt:lpstr>TRR D1 and D2:  GNG algorithms with acceptable performance and ID independence  </vt:lpstr>
      <vt:lpstr>EA : Comparing EA Results from MB4 with MB5 (General, Fast &amp; Medium, Slow Growth) </vt:lpstr>
      <vt:lpstr>Random forest- General model all data points: 73,342 (train and test sets)  Cycles: 9 = 4 hours</vt:lpstr>
      <vt:lpstr>Random forest- General model  all data points: 73,342 (train and test sets)   Cycles: 9 = 4 hours</vt:lpstr>
      <vt:lpstr>   </vt:lpstr>
      <vt:lpstr>PowerPoint Presentation</vt:lpstr>
      <vt:lpstr>PowerPoint Presentation</vt:lpstr>
      <vt:lpstr>PowerPoint Presentation</vt:lpstr>
      <vt:lpstr>PCA: Methods</vt:lpstr>
      <vt:lpstr>PCA: Fast/Medium Growth</vt:lpstr>
      <vt:lpstr>PCA: Slow Growth</vt:lpstr>
      <vt:lpstr>PowerPoint Presentation</vt:lpstr>
      <vt:lpstr>TRR D1 and D2:  GNG algorithms with acceptable performance and ID independence</vt:lpstr>
      <vt:lpstr> MB6 plans</vt:lpstr>
      <vt:lpstr>PowerPoint Presentation</vt:lpstr>
      <vt:lpstr>Hierarchy of Model structures</vt:lpstr>
      <vt:lpstr>Random forest- General model all data points: 73,342 (train and test sets)  Cycles: 9</vt:lpstr>
      <vt:lpstr>PowerPoint Presentation</vt:lpstr>
      <vt:lpstr>PowerPoint Presentation</vt:lpstr>
      <vt:lpstr>Split data based on growth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 4 Summary</dc:title>
  <dc:creator>Sei, Katherine S</dc:creator>
  <cp:lastModifiedBy>Odeyemi, Yemi (Oluyemi)</cp:lastModifiedBy>
  <cp:revision>209</cp:revision>
  <dcterms:created xsi:type="dcterms:W3CDTF">2020-10-08T22:47:48Z</dcterms:created>
  <dcterms:modified xsi:type="dcterms:W3CDTF">2020-12-14T18:23:27Z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8041ff-f5de-4583-8841-e2a1851ee5d2_Enabled">
    <vt:lpwstr>true</vt:lpwstr>
  </property>
  <property fmtid="{D5CDD505-2E9C-101B-9397-08002B2CF9AE}" pid="3" name="MSIP_Label_f48041ff-f5de-4583-8841-e2a1851ee5d2_SetDate">
    <vt:lpwstr>2020-12-14T18:23:26Z</vt:lpwstr>
  </property>
  <property fmtid="{D5CDD505-2E9C-101B-9397-08002B2CF9AE}" pid="4" name="MSIP_Label_f48041ff-f5de-4583-8841-e2a1851ee5d2_Method">
    <vt:lpwstr>Privileged</vt:lpwstr>
  </property>
  <property fmtid="{D5CDD505-2E9C-101B-9397-08002B2CF9AE}" pid="5" name="MSIP_Label_f48041ff-f5de-4583-8841-e2a1851ee5d2_Name">
    <vt:lpwstr>Confidential</vt:lpwstr>
  </property>
  <property fmtid="{D5CDD505-2E9C-101B-9397-08002B2CF9AE}" pid="6" name="MSIP_Label_f48041ff-f5de-4583-8841-e2a1851ee5d2_SiteId">
    <vt:lpwstr>771c9c47-7f24-44dc-958e-34f8713a8394</vt:lpwstr>
  </property>
  <property fmtid="{D5CDD505-2E9C-101B-9397-08002B2CF9AE}" pid="7" name="MSIP_Label_f48041ff-f5de-4583-8841-e2a1851ee5d2_ActionId">
    <vt:lpwstr>c4e7c649-5d6b-43f9-9677-1121b1d3e7c8</vt:lpwstr>
  </property>
  <property fmtid="{D5CDD505-2E9C-101B-9397-08002B2CF9AE}" pid="8" name="MSIP_Label_f48041ff-f5de-4583-8841-e2a1851ee5d2_ContentBits">
    <vt:lpwstr>2</vt:lpwstr>
  </property>
</Properties>
</file>